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9" d="100"/>
          <a:sy n="119" d="100"/>
        </p:scale>
        <p:origin x="216"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573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34765682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59927688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22331868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25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71836556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764DE79-268F-4C1A-8933-263129D2AF90}" type="datetimeFigureOut">
              <a:rPr lang="en-US" dirty="0"/>
              <a:t>8/2/26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87707953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1323987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9"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1"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4954046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52718851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86176065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764DE79-268F-4C1A-8933-263129D2AF90}" type="datetimeFigureOut">
              <a:rPr lang="en-US" dirty="0"/>
              <a:t>8/2/26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27570255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764DE79-268F-4C1A-8933-263129D2AF90}" type="datetimeFigureOut">
              <a:rPr lang="en-US" dirty="0"/>
              <a:t>8/2/26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64306475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8/2/26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dirty="0"/>
          </a:p>
        </p:txBody>
      </p:sp>
    </p:spTree>
    <p:extLst>
      <p:ext uri="{BB962C8B-B14F-4D97-AF65-F5344CB8AC3E}">
        <p14:creationId xmlns:p14="http://schemas.microsoft.com/office/powerpoint/2010/main" val="156789707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9.png"/><Relationship Id="rId3" Type="http://schemas.openxmlformats.org/officeDocument/2006/relationships/image" Target="../media/image24.png"/><Relationship Id="rId7" Type="http://schemas.openxmlformats.org/officeDocument/2006/relationships/image" Target="../media/image25.png"/><Relationship Id="rId12"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10.png"/><Relationship Id="rId10"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png"/><Relationship Id="rId7" Type="http://schemas.openxmlformats.org/officeDocument/2006/relationships/hyperlink" Target="https://ontdekdeketen.odoo.com/ontdek-de-keten-van-water"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0.png"/><Relationship Id="rId11"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3A52"/>
        </a:solidFill>
        <a:effectLst/>
      </p:bgPr>
    </p:bg>
    <p:spTree>
      <p:nvGrpSpPr>
        <p:cNvPr id="1" name=""/>
        <p:cNvGrpSpPr/>
        <p:nvPr/>
      </p:nvGrpSpPr>
      <p:grpSpPr>
        <a:xfrm>
          <a:off x="0" y="0"/>
          <a:ext cx="0" cy="0"/>
          <a:chOff x="0" y="0"/>
          <a:chExt cx="0" cy="0"/>
        </a:xfrm>
      </p:grpSpPr>
      <p:sp>
        <p:nvSpPr>
          <p:cNvPr id="2" name="Shape 0"/>
          <p:cNvSpPr/>
          <p:nvPr/>
        </p:nvSpPr>
        <p:spPr>
          <a:xfrm>
            <a:off x="8107680" y="-514350"/>
            <a:ext cx="4251960" cy="4251960"/>
          </a:xfrm>
          <a:prstGeom prst="ellipse">
            <a:avLst/>
          </a:prstGeom>
          <a:solidFill>
            <a:srgbClr val="1C7293">
              <a:alpha val="32000"/>
            </a:srgbClr>
          </a:solidFill>
          <a:ln/>
        </p:spPr>
        <p:txBody>
          <a:bodyPr/>
          <a:lstStyle/>
          <a:p>
            <a:endParaRPr lang="nl-NL" sz="1350"/>
          </a:p>
        </p:txBody>
      </p:sp>
      <p:sp>
        <p:nvSpPr>
          <p:cNvPr id="3" name="Shape 1"/>
          <p:cNvSpPr/>
          <p:nvPr/>
        </p:nvSpPr>
        <p:spPr>
          <a:xfrm>
            <a:off x="289560" y="4217670"/>
            <a:ext cx="3154680" cy="3154680"/>
          </a:xfrm>
          <a:prstGeom prst="ellipse">
            <a:avLst/>
          </a:prstGeom>
          <a:solidFill>
            <a:srgbClr val="02C39A">
              <a:alpha val="22000"/>
            </a:srgbClr>
          </a:solidFill>
          <a:ln/>
        </p:spPr>
        <p:txBody>
          <a:bodyPr/>
          <a:lstStyle/>
          <a:p>
            <a:endParaRPr lang="nl-NL" sz="1350"/>
          </a:p>
        </p:txBody>
      </p:sp>
      <p:sp>
        <p:nvSpPr>
          <p:cNvPr id="4" name="Shape 2"/>
          <p:cNvSpPr/>
          <p:nvPr/>
        </p:nvSpPr>
        <p:spPr>
          <a:xfrm>
            <a:off x="9479280" y="4354830"/>
            <a:ext cx="2194560" cy="2194560"/>
          </a:xfrm>
          <a:prstGeom prst="ellipse">
            <a:avLst/>
          </a:prstGeom>
          <a:solidFill>
            <a:srgbClr val="02C39A">
              <a:alpha val="18000"/>
            </a:srgbClr>
          </a:solidFill>
          <a:ln/>
        </p:spPr>
        <p:txBody>
          <a:bodyPr/>
          <a:lstStyle/>
          <a:p>
            <a:endParaRPr lang="nl-NL" sz="1350"/>
          </a:p>
        </p:txBody>
      </p:sp>
      <p:sp>
        <p:nvSpPr>
          <p:cNvPr id="5" name="Shape 3"/>
          <p:cNvSpPr/>
          <p:nvPr/>
        </p:nvSpPr>
        <p:spPr>
          <a:xfrm>
            <a:off x="5618226" y="1234440"/>
            <a:ext cx="720090" cy="720090"/>
          </a:xfrm>
          <a:prstGeom prst="ellipse">
            <a:avLst/>
          </a:prstGeom>
          <a:solidFill>
            <a:srgbClr val="02C39A"/>
          </a:solidFill>
          <a:ln/>
        </p:spPr>
        <p:txBody>
          <a:bodyPr/>
          <a:lstStyle/>
          <a:p>
            <a:endParaRPr lang="nl-NL" sz="1350"/>
          </a:p>
        </p:txBody>
      </p:sp>
      <p:pic>
        <p:nvPicPr>
          <p:cNvPr id="6" name="Image 0" descr="icons/drop.png"/>
          <p:cNvPicPr>
            <a:picLocks noChangeAspect="1"/>
          </p:cNvPicPr>
          <p:nvPr/>
        </p:nvPicPr>
        <p:blipFill>
          <a:blip r:embed="rId3"/>
          <a:stretch>
            <a:fillRect/>
          </a:stretch>
        </p:blipFill>
        <p:spPr>
          <a:xfrm>
            <a:off x="5791049" y="1407263"/>
            <a:ext cx="374447" cy="374447"/>
          </a:xfrm>
          <a:prstGeom prst="rect">
            <a:avLst/>
          </a:prstGeom>
        </p:spPr>
      </p:pic>
      <p:sp>
        <p:nvSpPr>
          <p:cNvPr id="7" name="Text 4"/>
          <p:cNvSpPr/>
          <p:nvPr/>
        </p:nvSpPr>
        <p:spPr>
          <a:xfrm>
            <a:off x="1524000" y="2009394"/>
            <a:ext cx="9141714" cy="240030"/>
          </a:xfrm>
          <a:prstGeom prst="rect">
            <a:avLst/>
          </a:prstGeom>
          <a:noFill/>
          <a:ln/>
        </p:spPr>
        <p:txBody>
          <a:bodyPr wrap="square" lIns="0" tIns="0" rIns="0" bIns="0" rtlCol="0" anchor="ctr"/>
          <a:lstStyle/>
          <a:p>
            <a:pPr algn="ctr"/>
            <a:r>
              <a:rPr lang="en-US" sz="975" b="1" kern="0" spc="225" dirty="0">
                <a:solidFill>
                  <a:srgbClr val="BFDCE6"/>
                </a:solidFill>
                <a:latin typeface="Calibri" pitchFamily="34" charset="0"/>
                <a:ea typeface="Calibri" pitchFamily="34" charset="-122"/>
                <a:cs typeface="Calibri" pitchFamily="34" charset="-120"/>
              </a:rPr>
              <a:t>ONTDEK DE KETEN</a:t>
            </a:r>
            <a:endParaRPr lang="en-US" sz="975" dirty="0"/>
          </a:p>
        </p:txBody>
      </p:sp>
      <p:sp>
        <p:nvSpPr>
          <p:cNvPr id="8" name="Text 5"/>
          <p:cNvSpPr/>
          <p:nvPr/>
        </p:nvSpPr>
        <p:spPr>
          <a:xfrm>
            <a:off x="2072640" y="2571750"/>
            <a:ext cx="8023860" cy="685800"/>
          </a:xfrm>
          <a:prstGeom prst="rect">
            <a:avLst/>
          </a:prstGeom>
          <a:noFill/>
          <a:ln/>
        </p:spPr>
        <p:txBody>
          <a:bodyPr wrap="square" lIns="0" tIns="0" rIns="0" bIns="0" rtlCol="0" anchor="ctr"/>
          <a:lstStyle/>
          <a:p>
            <a:pPr algn="ctr"/>
            <a:r>
              <a:rPr lang="en-US" sz="3000" b="1" dirty="0">
                <a:solidFill>
                  <a:srgbClr val="FFFFFF"/>
                </a:solidFill>
                <a:latin typeface="Cambria" pitchFamily="34" charset="0"/>
                <a:ea typeface="Cambria" pitchFamily="34" charset="-122"/>
                <a:cs typeface="Cambria" pitchFamily="34" charset="-120"/>
              </a:rPr>
              <a:t>Ontdek de Keten van Water 💧</a:t>
            </a:r>
            <a:endParaRPr lang="en-US" sz="3000" dirty="0"/>
          </a:p>
        </p:txBody>
      </p:sp>
      <p:sp>
        <p:nvSpPr>
          <p:cNvPr id="9" name="Text 6"/>
          <p:cNvSpPr/>
          <p:nvPr/>
        </p:nvSpPr>
        <p:spPr>
          <a:xfrm>
            <a:off x="2072640" y="3291840"/>
            <a:ext cx="8023860" cy="377190"/>
          </a:xfrm>
          <a:prstGeom prst="rect">
            <a:avLst/>
          </a:prstGeom>
          <a:noFill/>
          <a:ln/>
        </p:spPr>
        <p:txBody>
          <a:bodyPr wrap="square" lIns="0" tIns="0" rIns="0" bIns="0" rtlCol="0" anchor="ctr"/>
          <a:lstStyle/>
          <a:p>
            <a:pPr algn="ctr"/>
            <a:r>
              <a:rPr lang="en-US" sz="1500" dirty="0">
                <a:solidFill>
                  <a:srgbClr val="02C39A"/>
                </a:solidFill>
                <a:latin typeface="Calibri" pitchFamily="34" charset="0"/>
                <a:ea typeface="Calibri" pitchFamily="34" charset="-122"/>
                <a:cs typeface="Calibri" pitchFamily="34" charset="-120"/>
              </a:rPr>
              <a:t>Welkom bij jouw nieuwe project!</a:t>
            </a:r>
            <a:endParaRPr lang="en-US" sz="1500" dirty="0"/>
          </a:p>
        </p:txBody>
      </p:sp>
      <p:sp>
        <p:nvSpPr>
          <p:cNvPr id="10" name="Text 7"/>
          <p:cNvSpPr/>
          <p:nvPr/>
        </p:nvSpPr>
        <p:spPr>
          <a:xfrm>
            <a:off x="2072640" y="3703320"/>
            <a:ext cx="8023860" cy="274320"/>
          </a:xfrm>
          <a:prstGeom prst="rect">
            <a:avLst/>
          </a:prstGeom>
          <a:noFill/>
          <a:ln/>
        </p:spPr>
        <p:txBody>
          <a:bodyPr wrap="square" lIns="0" tIns="0" rIns="0" bIns="0" rtlCol="0" anchor="ctr"/>
          <a:lstStyle/>
          <a:p>
            <a:pPr algn="ctr"/>
            <a:r>
              <a:rPr lang="en-US" sz="1050" dirty="0">
                <a:solidFill>
                  <a:srgbClr val="D7EAF0"/>
                </a:solidFill>
                <a:latin typeface="Calibri" pitchFamily="34" charset="0"/>
                <a:ea typeface="Calibri" pitchFamily="34" charset="-122"/>
                <a:cs typeface="Calibri" pitchFamily="34" charset="-120"/>
              </a:rPr>
              <a:t>De komende weken duik jij in de wereld achter je kraan.</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search.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Wat ga je doen?</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In het kort</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Text 5"/>
          <p:cNvSpPr/>
          <p:nvPr/>
        </p:nvSpPr>
        <p:spPr>
          <a:xfrm>
            <a:off x="1866900" y="1920240"/>
            <a:ext cx="4732020" cy="1645920"/>
          </a:xfrm>
          <a:prstGeom prst="rect">
            <a:avLst/>
          </a:prstGeom>
          <a:noFill/>
          <a:ln/>
        </p:spPr>
        <p:txBody>
          <a:bodyPr wrap="square" lIns="0" tIns="0" rIns="0" bIns="0" rtlCol="0" anchor="t"/>
          <a:lstStyle/>
          <a:p>
            <a:pPr>
              <a:lnSpc>
                <a:spcPct val="130000"/>
              </a:lnSpc>
            </a:pPr>
            <a:r>
              <a:rPr lang="en-US" sz="1200" dirty="0">
                <a:solidFill>
                  <a:srgbClr val="13293D"/>
                </a:solidFill>
                <a:latin typeface="Calibri" pitchFamily="34" charset="0"/>
                <a:ea typeface="Calibri" pitchFamily="34" charset="-122"/>
                <a:cs typeface="Calibri" pitchFamily="34" charset="-120"/>
              </a:rPr>
              <a:t>Water lijkt heel gewoon — je draait de kraan open en het is er gewoon. Maar hoe komt het daar eigenlijk? De komende weken onderzoek je de hele keten van water, ontdek je wat er beter kan, en bedenk je zelf een oplossing. Aan het einde presenteer je jouw idee aan een écht bedrijf.</a:t>
            </a:r>
            <a:endParaRPr lang="en-US" sz="1200" dirty="0"/>
          </a:p>
        </p:txBody>
      </p:sp>
      <p:sp>
        <p:nvSpPr>
          <p:cNvPr id="10" name="Shape 6"/>
          <p:cNvSpPr/>
          <p:nvPr/>
        </p:nvSpPr>
        <p:spPr>
          <a:xfrm>
            <a:off x="1866900" y="3737610"/>
            <a:ext cx="1440180" cy="1028700"/>
          </a:xfrm>
          <a:prstGeom prst="roundRect">
            <a:avLst>
              <a:gd name="adj" fmla="val 8000"/>
            </a:avLst>
          </a:prstGeom>
          <a:solidFill>
            <a:srgbClr val="EAF3F6"/>
          </a:solidFill>
          <a:ln/>
        </p:spPr>
        <p:txBody>
          <a:bodyPr/>
          <a:lstStyle/>
          <a:p>
            <a:endParaRPr lang="nl-NL" sz="1350"/>
          </a:p>
        </p:txBody>
      </p:sp>
      <p:sp>
        <p:nvSpPr>
          <p:cNvPr id="11" name="Text 7"/>
          <p:cNvSpPr/>
          <p:nvPr/>
        </p:nvSpPr>
        <p:spPr>
          <a:xfrm>
            <a:off x="1866900" y="3819906"/>
            <a:ext cx="1440180" cy="445770"/>
          </a:xfrm>
          <a:prstGeom prst="rect">
            <a:avLst/>
          </a:prstGeom>
          <a:noFill/>
          <a:ln/>
        </p:spPr>
        <p:txBody>
          <a:bodyPr wrap="square" lIns="0" tIns="0" rIns="0" bIns="0" rtlCol="0" anchor="ctr"/>
          <a:lstStyle/>
          <a:p>
            <a:pPr algn="ctr"/>
            <a:r>
              <a:rPr lang="en-US" sz="2400" b="1" dirty="0">
                <a:solidFill>
                  <a:srgbClr val="065A82"/>
                </a:solidFill>
                <a:latin typeface="Cambria" pitchFamily="34" charset="0"/>
                <a:ea typeface="Cambria" pitchFamily="34" charset="-122"/>
                <a:cs typeface="Cambria" pitchFamily="34" charset="-120"/>
              </a:rPr>
              <a:t>10</a:t>
            </a:r>
            <a:endParaRPr lang="en-US" sz="2400" dirty="0"/>
          </a:p>
        </p:txBody>
      </p:sp>
      <p:sp>
        <p:nvSpPr>
          <p:cNvPr id="12" name="Text 8"/>
          <p:cNvSpPr/>
          <p:nvPr/>
        </p:nvSpPr>
        <p:spPr>
          <a:xfrm>
            <a:off x="1866900" y="4299966"/>
            <a:ext cx="1440180" cy="411480"/>
          </a:xfrm>
          <a:prstGeom prst="rect">
            <a:avLst/>
          </a:prstGeom>
          <a:noFill/>
          <a:ln/>
        </p:spPr>
        <p:txBody>
          <a:bodyPr wrap="square" lIns="0" tIns="0" rIns="0" bIns="0" rtlCol="0" anchor="ctr"/>
          <a:lstStyle/>
          <a:p>
            <a:pPr algn="ctr">
              <a:lnSpc>
                <a:spcPct val="110000"/>
              </a:lnSpc>
            </a:pPr>
            <a:r>
              <a:rPr lang="en-US" sz="788" dirty="0">
                <a:solidFill>
                  <a:srgbClr val="4C6B79"/>
                </a:solidFill>
                <a:latin typeface="Calibri" pitchFamily="34" charset="0"/>
                <a:ea typeface="Calibri" pitchFamily="34" charset="-122"/>
                <a:cs typeface="Calibri" pitchFamily="34" charset="-120"/>
              </a:rPr>
              <a:t>weken</a:t>
            </a:r>
            <a:endParaRPr lang="en-US" sz="788" dirty="0"/>
          </a:p>
          <a:p>
            <a:pPr algn="ctr">
              <a:lnSpc>
                <a:spcPct val="110000"/>
              </a:lnSpc>
            </a:pPr>
            <a:r>
              <a:rPr lang="en-US" sz="788" dirty="0">
                <a:solidFill>
                  <a:srgbClr val="4C6B79"/>
                </a:solidFill>
                <a:latin typeface="Calibri" pitchFamily="34" charset="0"/>
                <a:ea typeface="Calibri" pitchFamily="34" charset="-122"/>
                <a:cs typeface="Calibri" pitchFamily="34" charset="-120"/>
              </a:rPr>
              <a:t>de diepte in</a:t>
            </a:r>
            <a:endParaRPr lang="en-US" sz="788" dirty="0"/>
          </a:p>
        </p:txBody>
      </p:sp>
      <p:sp>
        <p:nvSpPr>
          <p:cNvPr id="13" name="Shape 9"/>
          <p:cNvSpPr/>
          <p:nvPr/>
        </p:nvSpPr>
        <p:spPr>
          <a:xfrm>
            <a:off x="3478530" y="3737610"/>
            <a:ext cx="1440180" cy="1028700"/>
          </a:xfrm>
          <a:prstGeom prst="roundRect">
            <a:avLst>
              <a:gd name="adj" fmla="val 8000"/>
            </a:avLst>
          </a:prstGeom>
          <a:solidFill>
            <a:srgbClr val="EAF3F6"/>
          </a:solidFill>
          <a:ln/>
        </p:spPr>
        <p:txBody>
          <a:bodyPr/>
          <a:lstStyle/>
          <a:p>
            <a:endParaRPr lang="nl-NL" sz="1350"/>
          </a:p>
        </p:txBody>
      </p:sp>
      <p:sp>
        <p:nvSpPr>
          <p:cNvPr id="14" name="Text 10"/>
          <p:cNvSpPr/>
          <p:nvPr/>
        </p:nvSpPr>
        <p:spPr>
          <a:xfrm>
            <a:off x="3478530" y="3819906"/>
            <a:ext cx="1440180" cy="445770"/>
          </a:xfrm>
          <a:prstGeom prst="rect">
            <a:avLst/>
          </a:prstGeom>
          <a:noFill/>
          <a:ln/>
        </p:spPr>
        <p:txBody>
          <a:bodyPr wrap="square" lIns="0" tIns="0" rIns="0" bIns="0" rtlCol="0" anchor="ctr"/>
          <a:lstStyle/>
          <a:p>
            <a:pPr algn="ctr"/>
            <a:r>
              <a:rPr lang="en-US" sz="2400" b="1" dirty="0">
                <a:solidFill>
                  <a:srgbClr val="065A82"/>
                </a:solidFill>
                <a:latin typeface="Cambria" pitchFamily="34" charset="0"/>
                <a:ea typeface="Cambria" pitchFamily="34" charset="-122"/>
                <a:cs typeface="Cambria" pitchFamily="34" charset="-120"/>
              </a:rPr>
              <a:t>3</a:t>
            </a:r>
            <a:endParaRPr lang="en-US" sz="2400" dirty="0"/>
          </a:p>
        </p:txBody>
      </p:sp>
      <p:sp>
        <p:nvSpPr>
          <p:cNvPr id="15" name="Text 11"/>
          <p:cNvSpPr/>
          <p:nvPr/>
        </p:nvSpPr>
        <p:spPr>
          <a:xfrm>
            <a:off x="3478530" y="4299966"/>
            <a:ext cx="1440180" cy="411480"/>
          </a:xfrm>
          <a:prstGeom prst="rect">
            <a:avLst/>
          </a:prstGeom>
          <a:noFill/>
          <a:ln/>
        </p:spPr>
        <p:txBody>
          <a:bodyPr wrap="square" lIns="0" tIns="0" rIns="0" bIns="0" rtlCol="0" anchor="ctr"/>
          <a:lstStyle/>
          <a:p>
            <a:pPr algn="ctr">
              <a:lnSpc>
                <a:spcPct val="110000"/>
              </a:lnSpc>
            </a:pPr>
            <a:r>
              <a:rPr lang="en-US" sz="788" dirty="0">
                <a:solidFill>
                  <a:srgbClr val="4C6B79"/>
                </a:solidFill>
                <a:latin typeface="Calibri" pitchFamily="34" charset="0"/>
                <a:ea typeface="Calibri" pitchFamily="34" charset="-122"/>
                <a:cs typeface="Calibri" pitchFamily="34" charset="-120"/>
              </a:rPr>
              <a:t>opdrachten</a:t>
            </a:r>
            <a:endParaRPr lang="en-US" sz="788" dirty="0"/>
          </a:p>
          <a:p>
            <a:pPr algn="ctr">
              <a:lnSpc>
                <a:spcPct val="110000"/>
              </a:lnSpc>
            </a:pPr>
            <a:r>
              <a:rPr lang="en-US" sz="788" dirty="0">
                <a:solidFill>
                  <a:srgbClr val="4C6B79"/>
                </a:solidFill>
                <a:latin typeface="Calibri" pitchFamily="34" charset="0"/>
                <a:ea typeface="Calibri" pitchFamily="34" charset="-122"/>
                <a:cs typeface="Calibri" pitchFamily="34" charset="-120"/>
              </a:rPr>
              <a:t>om uit te kiezen</a:t>
            </a:r>
            <a:endParaRPr lang="en-US" sz="788" dirty="0"/>
          </a:p>
        </p:txBody>
      </p:sp>
      <p:sp>
        <p:nvSpPr>
          <p:cNvPr id="16" name="Shape 12"/>
          <p:cNvSpPr/>
          <p:nvPr/>
        </p:nvSpPr>
        <p:spPr>
          <a:xfrm>
            <a:off x="5090160" y="3737610"/>
            <a:ext cx="1440180" cy="1028700"/>
          </a:xfrm>
          <a:prstGeom prst="roundRect">
            <a:avLst>
              <a:gd name="adj" fmla="val 8000"/>
            </a:avLst>
          </a:prstGeom>
          <a:solidFill>
            <a:srgbClr val="EAF3F6"/>
          </a:solidFill>
          <a:ln/>
        </p:spPr>
        <p:txBody>
          <a:bodyPr/>
          <a:lstStyle/>
          <a:p>
            <a:endParaRPr lang="nl-NL" sz="1350"/>
          </a:p>
        </p:txBody>
      </p:sp>
      <p:sp>
        <p:nvSpPr>
          <p:cNvPr id="17" name="Text 13"/>
          <p:cNvSpPr/>
          <p:nvPr/>
        </p:nvSpPr>
        <p:spPr>
          <a:xfrm>
            <a:off x="5090160" y="3819906"/>
            <a:ext cx="1440180" cy="445770"/>
          </a:xfrm>
          <a:prstGeom prst="rect">
            <a:avLst/>
          </a:prstGeom>
          <a:noFill/>
          <a:ln/>
        </p:spPr>
        <p:txBody>
          <a:bodyPr wrap="square" lIns="0" tIns="0" rIns="0" bIns="0" rtlCol="0" anchor="ctr"/>
          <a:lstStyle/>
          <a:p>
            <a:pPr algn="ctr"/>
            <a:r>
              <a:rPr lang="en-US" sz="2400" b="1" dirty="0">
                <a:solidFill>
                  <a:srgbClr val="065A82"/>
                </a:solidFill>
                <a:latin typeface="Cambria" pitchFamily="34" charset="0"/>
                <a:ea typeface="Cambria" pitchFamily="34" charset="-122"/>
                <a:cs typeface="Cambria" pitchFamily="34" charset="-120"/>
              </a:rPr>
              <a:t>1</a:t>
            </a:r>
            <a:endParaRPr lang="en-US" sz="2400" dirty="0"/>
          </a:p>
        </p:txBody>
      </p:sp>
      <p:sp>
        <p:nvSpPr>
          <p:cNvPr id="18" name="Text 14"/>
          <p:cNvSpPr/>
          <p:nvPr/>
        </p:nvSpPr>
        <p:spPr>
          <a:xfrm>
            <a:off x="5090160" y="4299966"/>
            <a:ext cx="1440180" cy="411480"/>
          </a:xfrm>
          <a:prstGeom prst="rect">
            <a:avLst/>
          </a:prstGeom>
          <a:noFill/>
          <a:ln/>
        </p:spPr>
        <p:txBody>
          <a:bodyPr wrap="square" lIns="0" tIns="0" rIns="0" bIns="0" rtlCol="0" anchor="ctr"/>
          <a:lstStyle/>
          <a:p>
            <a:pPr algn="ctr">
              <a:lnSpc>
                <a:spcPct val="110000"/>
              </a:lnSpc>
            </a:pPr>
            <a:r>
              <a:rPr lang="en-US" sz="788" dirty="0">
                <a:solidFill>
                  <a:srgbClr val="4C6B79"/>
                </a:solidFill>
                <a:latin typeface="Calibri" pitchFamily="34" charset="0"/>
                <a:ea typeface="Calibri" pitchFamily="34" charset="-122"/>
                <a:cs typeface="Calibri" pitchFamily="34" charset="-120"/>
              </a:rPr>
              <a:t>bedrijfsbezoek</a:t>
            </a:r>
            <a:endParaRPr lang="en-US" sz="788" dirty="0"/>
          </a:p>
        </p:txBody>
      </p:sp>
      <p:sp>
        <p:nvSpPr>
          <p:cNvPr id="22" name="Text 17"/>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2 · Wat ga je doen?</a:t>
            </a:r>
            <a:endParaRPr lang="en-US" sz="750" dirty="0"/>
          </a:p>
        </p:txBody>
      </p:sp>
      <p:pic>
        <p:nvPicPr>
          <p:cNvPr id="23" name="Afbeelding 22">
            <a:extLst>
              <a:ext uri="{FF2B5EF4-FFF2-40B4-BE49-F238E27FC236}">
                <a16:creationId xmlns:a16="http://schemas.microsoft.com/office/drawing/2014/main" id="{24ECBA88-FC00-4A32-9F75-B10713EEF895}"/>
              </a:ext>
            </a:extLst>
          </p:cNvPr>
          <p:cNvPicPr>
            <a:picLocks noChangeAspect="1"/>
          </p:cNvPicPr>
          <p:nvPr/>
        </p:nvPicPr>
        <p:blipFill>
          <a:blip r:embed="rId5"/>
          <a:stretch>
            <a:fillRect/>
          </a:stretch>
        </p:blipFill>
        <p:spPr>
          <a:xfrm>
            <a:off x="7382125" y="2900850"/>
            <a:ext cx="2700950" cy="1519284"/>
          </a:xfrm>
          <a:prstGeom prst="rect">
            <a:avLst/>
          </a:prstGeom>
        </p:spPr>
      </p:pic>
      <p:pic>
        <p:nvPicPr>
          <p:cNvPr id="24" name="Afbeelding 23">
            <a:extLst>
              <a:ext uri="{FF2B5EF4-FFF2-40B4-BE49-F238E27FC236}">
                <a16:creationId xmlns:a16="http://schemas.microsoft.com/office/drawing/2014/main" id="{23F0E5D0-C62E-19BC-19E3-6837BED2DDD6}"/>
              </a:ext>
            </a:extLst>
          </p:cNvPr>
          <p:cNvPicPr>
            <a:picLocks noChangeAspect="1"/>
          </p:cNvPicPr>
          <p:nvPr/>
        </p:nvPicPr>
        <p:blipFill>
          <a:blip r:embed="rId6"/>
          <a:srcRect r="8257" b="6547"/>
          <a:stretch>
            <a:fillRect/>
          </a:stretch>
        </p:blipFill>
        <p:spPr>
          <a:xfrm>
            <a:off x="7195493" y="1896300"/>
            <a:ext cx="3305702" cy="823356"/>
          </a:xfrm>
          <a:prstGeom prst="rect">
            <a:avLst/>
          </a:prstGeom>
        </p:spPr>
      </p:pic>
      <p:pic>
        <p:nvPicPr>
          <p:cNvPr id="25" name="Afbeelding 24">
            <a:extLst>
              <a:ext uri="{FF2B5EF4-FFF2-40B4-BE49-F238E27FC236}">
                <a16:creationId xmlns:a16="http://schemas.microsoft.com/office/drawing/2014/main" id="{0AB5B102-B93C-3F54-1AE7-5E5F7FFF8FAB}"/>
              </a:ext>
            </a:extLst>
          </p:cNvPr>
          <p:cNvPicPr>
            <a:picLocks noChangeAspect="1"/>
          </p:cNvPicPr>
          <p:nvPr/>
        </p:nvPicPr>
        <p:blipFill>
          <a:blip r:embed="rId7"/>
          <a:stretch>
            <a:fillRect/>
          </a:stretch>
        </p:blipFill>
        <p:spPr>
          <a:xfrm>
            <a:off x="9395277" y="1684991"/>
            <a:ext cx="1024416" cy="500296"/>
          </a:xfrm>
          <a:prstGeom prst="rect">
            <a:avLst/>
          </a:prstGeom>
        </p:spPr>
      </p:pic>
      <p:pic>
        <p:nvPicPr>
          <p:cNvPr id="26" name="Afbeelding 25">
            <a:extLst>
              <a:ext uri="{FF2B5EF4-FFF2-40B4-BE49-F238E27FC236}">
                <a16:creationId xmlns:a16="http://schemas.microsoft.com/office/drawing/2014/main" id="{80405241-FD12-B757-2F7B-73D83A6A7F30}"/>
              </a:ext>
            </a:extLst>
          </p:cNvPr>
          <p:cNvPicPr>
            <a:picLocks noChangeAspect="1"/>
          </p:cNvPicPr>
          <p:nvPr/>
        </p:nvPicPr>
        <p:blipFill>
          <a:blip r:embed="rId8"/>
          <a:stretch>
            <a:fillRect/>
          </a:stretch>
        </p:blipFill>
        <p:spPr>
          <a:xfrm>
            <a:off x="7382126" y="4601328"/>
            <a:ext cx="2700950" cy="2025712"/>
          </a:xfrm>
          <a:prstGeom prst="rect">
            <a:avLst/>
          </a:prstGeom>
        </p:spPr>
      </p:pic>
      <p:pic>
        <p:nvPicPr>
          <p:cNvPr id="30" name="Afbeelding 29">
            <a:extLst>
              <a:ext uri="{FF2B5EF4-FFF2-40B4-BE49-F238E27FC236}">
                <a16:creationId xmlns:a16="http://schemas.microsoft.com/office/drawing/2014/main" id="{E2640554-B729-3141-D1D5-74AEC5E75F53}"/>
              </a:ext>
            </a:extLst>
          </p:cNvPr>
          <p:cNvPicPr>
            <a:picLocks noChangeAspect="1"/>
          </p:cNvPicPr>
          <p:nvPr/>
        </p:nvPicPr>
        <p:blipFill>
          <a:blip r:embed="rId9"/>
          <a:stretch>
            <a:fillRect/>
          </a:stretch>
        </p:blipFill>
        <p:spPr>
          <a:xfrm>
            <a:off x="4864238" y="5777208"/>
            <a:ext cx="998974" cy="998974"/>
          </a:xfrm>
          <a:prstGeom prst="rect">
            <a:avLst/>
          </a:prstGeom>
        </p:spPr>
      </p:pic>
      <p:pic>
        <p:nvPicPr>
          <p:cNvPr id="31" name="Afbeelding 30">
            <a:extLst>
              <a:ext uri="{FF2B5EF4-FFF2-40B4-BE49-F238E27FC236}">
                <a16:creationId xmlns:a16="http://schemas.microsoft.com/office/drawing/2014/main" id="{5703DA46-A19D-5D83-9F8C-A817431EA380}"/>
              </a:ext>
            </a:extLst>
          </p:cNvPr>
          <p:cNvPicPr>
            <a:picLocks noChangeAspect="1"/>
          </p:cNvPicPr>
          <p:nvPr/>
        </p:nvPicPr>
        <p:blipFill>
          <a:blip r:embed="rId10"/>
          <a:stretch>
            <a:fillRect/>
          </a:stretch>
        </p:blipFill>
        <p:spPr>
          <a:xfrm>
            <a:off x="6017684" y="5968154"/>
            <a:ext cx="579317" cy="579317"/>
          </a:xfrm>
          <a:prstGeom prst="rect">
            <a:avLst/>
          </a:prstGeom>
        </p:spPr>
      </p:pic>
      <p:pic>
        <p:nvPicPr>
          <p:cNvPr id="32" name="Afbeelding 31">
            <a:extLst>
              <a:ext uri="{FF2B5EF4-FFF2-40B4-BE49-F238E27FC236}">
                <a16:creationId xmlns:a16="http://schemas.microsoft.com/office/drawing/2014/main" id="{2B381D42-4194-3215-9D80-B4C739ADEC12}"/>
              </a:ext>
            </a:extLst>
          </p:cNvPr>
          <p:cNvPicPr>
            <a:picLocks noChangeAspect="1"/>
          </p:cNvPicPr>
          <p:nvPr/>
        </p:nvPicPr>
        <p:blipFill>
          <a:blip r:embed="rId11"/>
          <a:stretch>
            <a:fillRect/>
          </a:stretch>
        </p:blipFill>
        <p:spPr>
          <a:xfrm>
            <a:off x="6783747" y="5946697"/>
            <a:ext cx="579317" cy="6222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star.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Waarom dit project?</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Dit is niet zomaar een schoolopdracht</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1866900" y="1988820"/>
            <a:ext cx="493776" cy="493776"/>
          </a:xfrm>
          <a:prstGeom prst="ellipse">
            <a:avLst/>
          </a:prstGeom>
          <a:solidFill>
            <a:srgbClr val="065A82"/>
          </a:solidFill>
          <a:ln/>
        </p:spPr>
        <p:txBody>
          <a:bodyPr/>
          <a:lstStyle/>
          <a:p>
            <a:endParaRPr lang="nl-NL" sz="1350"/>
          </a:p>
        </p:txBody>
      </p:sp>
      <p:pic>
        <p:nvPicPr>
          <p:cNvPr id="10" name="Image 2" descr="icons/rocket.png"/>
          <p:cNvPicPr>
            <a:picLocks noChangeAspect="1"/>
          </p:cNvPicPr>
          <p:nvPr/>
        </p:nvPicPr>
        <p:blipFill>
          <a:blip r:embed="rId5"/>
          <a:stretch>
            <a:fillRect/>
          </a:stretch>
        </p:blipFill>
        <p:spPr>
          <a:xfrm>
            <a:off x="1985408" y="2107328"/>
            <a:ext cx="256763" cy="256763"/>
          </a:xfrm>
          <a:prstGeom prst="rect">
            <a:avLst/>
          </a:prstGeom>
        </p:spPr>
      </p:pic>
      <p:sp>
        <p:nvSpPr>
          <p:cNvPr id="11" name="Text 6"/>
          <p:cNvSpPr/>
          <p:nvPr/>
        </p:nvSpPr>
        <p:spPr>
          <a:xfrm>
            <a:off x="2484120" y="1975104"/>
            <a:ext cx="3429000" cy="274320"/>
          </a:xfrm>
          <a:prstGeom prst="rect">
            <a:avLst/>
          </a:prstGeom>
          <a:noFill/>
          <a:ln/>
        </p:spPr>
        <p:txBody>
          <a:bodyPr wrap="square" lIns="0" tIns="0" rIns="0" bIns="0" rtlCol="0" anchor="ctr"/>
          <a:lstStyle/>
          <a:p>
            <a:r>
              <a:rPr lang="en-US" sz="1163" b="1" dirty="0">
                <a:solidFill>
                  <a:srgbClr val="13293D"/>
                </a:solidFill>
                <a:latin typeface="Cambria" pitchFamily="34" charset="0"/>
                <a:ea typeface="Cambria" pitchFamily="34" charset="-122"/>
                <a:cs typeface="Cambria" pitchFamily="34" charset="-120"/>
              </a:rPr>
              <a:t>Je ontdekt wat bij jou past</a:t>
            </a:r>
            <a:endParaRPr lang="en-US" sz="1163" dirty="0"/>
          </a:p>
        </p:txBody>
      </p:sp>
      <p:sp>
        <p:nvSpPr>
          <p:cNvPr id="12" name="Text 7"/>
          <p:cNvSpPr/>
          <p:nvPr/>
        </p:nvSpPr>
        <p:spPr>
          <a:xfrm>
            <a:off x="2484120" y="2249424"/>
            <a:ext cx="3429000" cy="617220"/>
          </a:xfrm>
          <a:prstGeom prst="rect">
            <a:avLst/>
          </a:prstGeom>
          <a:noFill/>
          <a:ln/>
        </p:spPr>
        <p:txBody>
          <a:bodyPr wrap="square" lIns="0" tIns="0" rIns="0" bIns="0" rtlCol="0" anchor="t"/>
          <a:lstStyle/>
          <a:p>
            <a:pPr>
              <a:lnSpc>
                <a:spcPct val="120000"/>
              </a:lnSpc>
            </a:pPr>
            <a:r>
              <a:rPr lang="en-US" sz="938" dirty="0">
                <a:solidFill>
                  <a:srgbClr val="4C6B79"/>
                </a:solidFill>
                <a:latin typeface="Calibri" pitchFamily="34" charset="0"/>
                <a:ea typeface="Calibri" pitchFamily="34" charset="-122"/>
                <a:cs typeface="Calibri" pitchFamily="34" charset="-120"/>
              </a:rPr>
              <a:t>Via Ikigai kom je erachter wat je leuk vindt en goed kunt.</a:t>
            </a:r>
            <a:endParaRPr lang="en-US" sz="938" dirty="0"/>
          </a:p>
        </p:txBody>
      </p:sp>
      <p:sp>
        <p:nvSpPr>
          <p:cNvPr id="13" name="Shape 8"/>
          <p:cNvSpPr/>
          <p:nvPr/>
        </p:nvSpPr>
        <p:spPr>
          <a:xfrm>
            <a:off x="6221730" y="1988820"/>
            <a:ext cx="493776" cy="493776"/>
          </a:xfrm>
          <a:prstGeom prst="ellipse">
            <a:avLst/>
          </a:prstGeom>
          <a:solidFill>
            <a:srgbClr val="1C7293"/>
          </a:solidFill>
          <a:ln/>
        </p:spPr>
        <p:txBody>
          <a:bodyPr/>
          <a:lstStyle/>
          <a:p>
            <a:endParaRPr lang="nl-NL" sz="1350"/>
          </a:p>
        </p:txBody>
      </p:sp>
      <p:pic>
        <p:nvPicPr>
          <p:cNvPr id="14" name="Image 3" descr="icons/search.png"/>
          <p:cNvPicPr>
            <a:picLocks noChangeAspect="1"/>
          </p:cNvPicPr>
          <p:nvPr/>
        </p:nvPicPr>
        <p:blipFill>
          <a:blip r:embed="rId6"/>
          <a:stretch>
            <a:fillRect/>
          </a:stretch>
        </p:blipFill>
        <p:spPr>
          <a:xfrm>
            <a:off x="6340238" y="2107328"/>
            <a:ext cx="256763" cy="256763"/>
          </a:xfrm>
          <a:prstGeom prst="rect">
            <a:avLst/>
          </a:prstGeom>
        </p:spPr>
      </p:pic>
      <p:sp>
        <p:nvSpPr>
          <p:cNvPr id="15" name="Text 9"/>
          <p:cNvSpPr/>
          <p:nvPr/>
        </p:nvSpPr>
        <p:spPr>
          <a:xfrm>
            <a:off x="6838950" y="1975104"/>
            <a:ext cx="3429000" cy="274320"/>
          </a:xfrm>
          <a:prstGeom prst="rect">
            <a:avLst/>
          </a:prstGeom>
          <a:noFill/>
          <a:ln/>
        </p:spPr>
        <p:txBody>
          <a:bodyPr wrap="square" lIns="0" tIns="0" rIns="0" bIns="0" rtlCol="0" anchor="ctr"/>
          <a:lstStyle/>
          <a:p>
            <a:r>
              <a:rPr lang="en-US" sz="1163" b="1" dirty="0">
                <a:solidFill>
                  <a:srgbClr val="13293D"/>
                </a:solidFill>
                <a:latin typeface="Cambria" pitchFamily="34" charset="0"/>
                <a:ea typeface="Cambria" pitchFamily="34" charset="-122"/>
                <a:cs typeface="Cambria" pitchFamily="34" charset="-120"/>
              </a:rPr>
              <a:t>Je werkt aan een écht probleem</a:t>
            </a:r>
            <a:endParaRPr lang="en-US" sz="1163" dirty="0"/>
          </a:p>
        </p:txBody>
      </p:sp>
      <p:sp>
        <p:nvSpPr>
          <p:cNvPr id="16" name="Text 10"/>
          <p:cNvSpPr/>
          <p:nvPr/>
        </p:nvSpPr>
        <p:spPr>
          <a:xfrm>
            <a:off x="6838950" y="2249424"/>
            <a:ext cx="3429000" cy="617220"/>
          </a:xfrm>
          <a:prstGeom prst="rect">
            <a:avLst/>
          </a:prstGeom>
          <a:noFill/>
          <a:ln/>
        </p:spPr>
        <p:txBody>
          <a:bodyPr wrap="square" lIns="0" tIns="0" rIns="0" bIns="0" rtlCol="0" anchor="t"/>
          <a:lstStyle/>
          <a:p>
            <a:pPr>
              <a:lnSpc>
                <a:spcPct val="120000"/>
              </a:lnSpc>
            </a:pPr>
            <a:r>
              <a:rPr lang="en-US" sz="938" dirty="0">
                <a:solidFill>
                  <a:srgbClr val="4C6B79"/>
                </a:solidFill>
                <a:latin typeface="Calibri" pitchFamily="34" charset="0"/>
                <a:ea typeface="Calibri" pitchFamily="34" charset="-122"/>
                <a:cs typeface="Calibri" pitchFamily="34" charset="-120"/>
              </a:rPr>
              <a:t>Geen nepcasus — een echte uitdaging uit de praktijk.</a:t>
            </a:r>
            <a:endParaRPr lang="en-US" sz="938" dirty="0"/>
          </a:p>
        </p:txBody>
      </p:sp>
      <p:sp>
        <p:nvSpPr>
          <p:cNvPr id="17" name="Shape 11"/>
          <p:cNvSpPr/>
          <p:nvPr/>
        </p:nvSpPr>
        <p:spPr>
          <a:xfrm>
            <a:off x="1866900" y="3291840"/>
            <a:ext cx="493776" cy="493776"/>
          </a:xfrm>
          <a:prstGeom prst="ellipse">
            <a:avLst/>
          </a:prstGeom>
          <a:solidFill>
            <a:srgbClr val="065A82"/>
          </a:solidFill>
          <a:ln/>
        </p:spPr>
        <p:txBody>
          <a:bodyPr/>
          <a:lstStyle/>
          <a:p>
            <a:endParaRPr lang="nl-NL" sz="1350"/>
          </a:p>
        </p:txBody>
      </p:sp>
      <p:pic>
        <p:nvPicPr>
          <p:cNvPr id="18" name="Image 4" descr="icons/userfriends.png"/>
          <p:cNvPicPr>
            <a:picLocks noChangeAspect="1"/>
          </p:cNvPicPr>
          <p:nvPr/>
        </p:nvPicPr>
        <p:blipFill>
          <a:blip r:embed="rId7"/>
          <a:stretch>
            <a:fillRect/>
          </a:stretch>
        </p:blipFill>
        <p:spPr>
          <a:xfrm>
            <a:off x="1985408" y="3410348"/>
            <a:ext cx="256763" cy="256763"/>
          </a:xfrm>
          <a:prstGeom prst="rect">
            <a:avLst/>
          </a:prstGeom>
        </p:spPr>
      </p:pic>
      <p:sp>
        <p:nvSpPr>
          <p:cNvPr id="19" name="Text 12"/>
          <p:cNvSpPr/>
          <p:nvPr/>
        </p:nvSpPr>
        <p:spPr>
          <a:xfrm>
            <a:off x="2484120" y="3278124"/>
            <a:ext cx="3429000" cy="274320"/>
          </a:xfrm>
          <a:prstGeom prst="rect">
            <a:avLst/>
          </a:prstGeom>
          <a:noFill/>
          <a:ln/>
        </p:spPr>
        <p:txBody>
          <a:bodyPr wrap="square" lIns="0" tIns="0" rIns="0" bIns="0" rtlCol="0" anchor="ctr"/>
          <a:lstStyle/>
          <a:p>
            <a:r>
              <a:rPr lang="en-US" sz="1163" b="1" dirty="0">
                <a:solidFill>
                  <a:srgbClr val="13293D"/>
                </a:solidFill>
                <a:latin typeface="Cambria" pitchFamily="34" charset="0"/>
                <a:ea typeface="Cambria" pitchFamily="34" charset="-122"/>
                <a:cs typeface="Cambria" pitchFamily="34" charset="-120"/>
              </a:rPr>
              <a:t>Je gaat op bedrijfsbezoek</a:t>
            </a:r>
            <a:endParaRPr lang="en-US" sz="1163" dirty="0"/>
          </a:p>
        </p:txBody>
      </p:sp>
      <p:sp>
        <p:nvSpPr>
          <p:cNvPr id="20" name="Text 13"/>
          <p:cNvSpPr/>
          <p:nvPr/>
        </p:nvSpPr>
        <p:spPr>
          <a:xfrm>
            <a:off x="2484120" y="3552444"/>
            <a:ext cx="3429000" cy="617220"/>
          </a:xfrm>
          <a:prstGeom prst="rect">
            <a:avLst/>
          </a:prstGeom>
          <a:noFill/>
          <a:ln/>
        </p:spPr>
        <p:txBody>
          <a:bodyPr wrap="square" lIns="0" tIns="0" rIns="0" bIns="0" rtlCol="0" anchor="t"/>
          <a:lstStyle/>
          <a:p>
            <a:pPr>
              <a:lnSpc>
                <a:spcPct val="120000"/>
              </a:lnSpc>
            </a:pPr>
            <a:r>
              <a:rPr lang="en-US" sz="938" dirty="0">
                <a:solidFill>
                  <a:srgbClr val="4C6B79"/>
                </a:solidFill>
                <a:latin typeface="Calibri" pitchFamily="34" charset="0"/>
                <a:ea typeface="Calibri" pitchFamily="34" charset="-122"/>
                <a:cs typeface="Calibri" pitchFamily="34" charset="-120"/>
              </a:rPr>
              <a:t>Je ziet met eigen ogen hoe het er in het echt aan toegaat.</a:t>
            </a:r>
            <a:endParaRPr lang="en-US" sz="938" dirty="0"/>
          </a:p>
        </p:txBody>
      </p:sp>
      <p:sp>
        <p:nvSpPr>
          <p:cNvPr id="21" name="Shape 14"/>
          <p:cNvSpPr/>
          <p:nvPr/>
        </p:nvSpPr>
        <p:spPr>
          <a:xfrm>
            <a:off x="6221730" y="3291840"/>
            <a:ext cx="493776" cy="493776"/>
          </a:xfrm>
          <a:prstGeom prst="ellipse">
            <a:avLst/>
          </a:prstGeom>
          <a:solidFill>
            <a:srgbClr val="1C7293"/>
          </a:solidFill>
          <a:ln/>
        </p:spPr>
        <p:txBody>
          <a:bodyPr/>
          <a:lstStyle/>
          <a:p>
            <a:endParaRPr lang="nl-NL" sz="1350"/>
          </a:p>
        </p:txBody>
      </p:sp>
      <p:pic>
        <p:nvPicPr>
          <p:cNvPr id="22" name="Image 5" descr="icons/comments.png"/>
          <p:cNvPicPr>
            <a:picLocks noChangeAspect="1"/>
          </p:cNvPicPr>
          <p:nvPr/>
        </p:nvPicPr>
        <p:blipFill>
          <a:blip r:embed="rId8"/>
          <a:stretch>
            <a:fillRect/>
          </a:stretch>
        </p:blipFill>
        <p:spPr>
          <a:xfrm>
            <a:off x="6340238" y="3410348"/>
            <a:ext cx="256763" cy="256763"/>
          </a:xfrm>
          <a:prstGeom prst="rect">
            <a:avLst/>
          </a:prstGeom>
        </p:spPr>
      </p:pic>
      <p:sp>
        <p:nvSpPr>
          <p:cNvPr id="23" name="Text 15"/>
          <p:cNvSpPr/>
          <p:nvPr/>
        </p:nvSpPr>
        <p:spPr>
          <a:xfrm>
            <a:off x="6838950" y="3278124"/>
            <a:ext cx="3429000" cy="274320"/>
          </a:xfrm>
          <a:prstGeom prst="rect">
            <a:avLst/>
          </a:prstGeom>
          <a:noFill/>
          <a:ln/>
        </p:spPr>
        <p:txBody>
          <a:bodyPr wrap="square" lIns="0" tIns="0" rIns="0" bIns="0" rtlCol="0" anchor="ctr"/>
          <a:lstStyle/>
          <a:p>
            <a:r>
              <a:rPr lang="en-US" sz="1163" b="1" dirty="0">
                <a:solidFill>
                  <a:srgbClr val="13293D"/>
                </a:solidFill>
                <a:latin typeface="Cambria" pitchFamily="34" charset="0"/>
                <a:ea typeface="Cambria" pitchFamily="34" charset="-122"/>
                <a:cs typeface="Cambria" pitchFamily="34" charset="-120"/>
              </a:rPr>
              <a:t>Je presenteert als een pro</a:t>
            </a:r>
            <a:endParaRPr lang="en-US" sz="1163" dirty="0"/>
          </a:p>
        </p:txBody>
      </p:sp>
      <p:sp>
        <p:nvSpPr>
          <p:cNvPr id="24" name="Text 16"/>
          <p:cNvSpPr/>
          <p:nvPr/>
        </p:nvSpPr>
        <p:spPr>
          <a:xfrm>
            <a:off x="6838950" y="3552444"/>
            <a:ext cx="3429000" cy="617220"/>
          </a:xfrm>
          <a:prstGeom prst="rect">
            <a:avLst/>
          </a:prstGeom>
          <a:noFill/>
          <a:ln/>
        </p:spPr>
        <p:txBody>
          <a:bodyPr wrap="square" lIns="0" tIns="0" rIns="0" bIns="0" rtlCol="0" anchor="t"/>
          <a:lstStyle/>
          <a:p>
            <a:pPr>
              <a:lnSpc>
                <a:spcPct val="120000"/>
              </a:lnSpc>
            </a:pPr>
            <a:r>
              <a:rPr lang="en-US" sz="938" dirty="0">
                <a:solidFill>
                  <a:srgbClr val="4C6B79"/>
                </a:solidFill>
                <a:latin typeface="Calibri" pitchFamily="34" charset="0"/>
                <a:ea typeface="Calibri" pitchFamily="34" charset="-122"/>
                <a:cs typeface="Calibri" pitchFamily="34" charset="-120"/>
              </a:rPr>
              <a:t>Aan het eind laat je jouw idee zien aan een echte opdrachtgever.</a:t>
            </a:r>
            <a:endParaRPr lang="en-US" sz="938" dirty="0"/>
          </a:p>
        </p:txBody>
      </p:sp>
      <p:sp>
        <p:nvSpPr>
          <p:cNvPr id="25" name="Text 17"/>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3 · Waarom dit project?</a:t>
            </a:r>
            <a:endParaRPr lang="en-US" sz="750" dirty="0"/>
          </a:p>
        </p:txBody>
      </p:sp>
      <p:pic>
        <p:nvPicPr>
          <p:cNvPr id="26" name="Afbeelding 25">
            <a:extLst>
              <a:ext uri="{FF2B5EF4-FFF2-40B4-BE49-F238E27FC236}">
                <a16:creationId xmlns:a16="http://schemas.microsoft.com/office/drawing/2014/main" id="{AAF67411-213A-D042-458C-19C812251DFF}"/>
              </a:ext>
            </a:extLst>
          </p:cNvPr>
          <p:cNvPicPr>
            <a:picLocks noChangeAspect="1"/>
          </p:cNvPicPr>
          <p:nvPr/>
        </p:nvPicPr>
        <p:blipFill>
          <a:blip r:embed="rId9"/>
          <a:stretch>
            <a:fillRect/>
          </a:stretch>
        </p:blipFill>
        <p:spPr>
          <a:xfrm>
            <a:off x="4864238" y="5777208"/>
            <a:ext cx="998974" cy="998974"/>
          </a:xfrm>
          <a:prstGeom prst="rect">
            <a:avLst/>
          </a:prstGeom>
        </p:spPr>
      </p:pic>
      <p:pic>
        <p:nvPicPr>
          <p:cNvPr id="27" name="Afbeelding 26">
            <a:extLst>
              <a:ext uri="{FF2B5EF4-FFF2-40B4-BE49-F238E27FC236}">
                <a16:creationId xmlns:a16="http://schemas.microsoft.com/office/drawing/2014/main" id="{75BA455E-EE96-0B85-FE16-93A6714F2093}"/>
              </a:ext>
            </a:extLst>
          </p:cNvPr>
          <p:cNvPicPr>
            <a:picLocks noChangeAspect="1"/>
          </p:cNvPicPr>
          <p:nvPr/>
        </p:nvPicPr>
        <p:blipFill>
          <a:blip r:embed="rId10"/>
          <a:stretch>
            <a:fillRect/>
          </a:stretch>
        </p:blipFill>
        <p:spPr>
          <a:xfrm>
            <a:off x="6017684" y="5968154"/>
            <a:ext cx="579317" cy="579317"/>
          </a:xfrm>
          <a:prstGeom prst="rect">
            <a:avLst/>
          </a:prstGeom>
        </p:spPr>
      </p:pic>
      <p:pic>
        <p:nvPicPr>
          <p:cNvPr id="28" name="Afbeelding 27">
            <a:extLst>
              <a:ext uri="{FF2B5EF4-FFF2-40B4-BE49-F238E27FC236}">
                <a16:creationId xmlns:a16="http://schemas.microsoft.com/office/drawing/2014/main" id="{39CC5F63-91A7-5B21-87D5-F31DA20DE534}"/>
              </a:ext>
            </a:extLst>
          </p:cNvPr>
          <p:cNvPicPr>
            <a:picLocks noChangeAspect="1"/>
          </p:cNvPicPr>
          <p:nvPr/>
        </p:nvPicPr>
        <p:blipFill>
          <a:blip r:embed="rId11"/>
          <a:stretch>
            <a:fillRect/>
          </a:stretch>
        </p:blipFill>
        <p:spPr>
          <a:xfrm>
            <a:off x="6783747" y="5946697"/>
            <a:ext cx="579317" cy="6222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route.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In 5 stappen naar jouw advies</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Zo pak je het aan</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3375660" y="2708910"/>
            <a:ext cx="240030" cy="41148"/>
          </a:xfrm>
          <a:prstGeom prst="rect">
            <a:avLst/>
          </a:prstGeom>
          <a:solidFill>
            <a:srgbClr val="1C7293"/>
          </a:solidFill>
          <a:ln/>
        </p:spPr>
        <p:txBody>
          <a:bodyPr/>
          <a:lstStyle/>
          <a:p>
            <a:endParaRPr lang="nl-NL" sz="1350"/>
          </a:p>
        </p:txBody>
      </p:sp>
      <p:sp>
        <p:nvSpPr>
          <p:cNvPr id="10" name="Shape 6"/>
          <p:cNvSpPr/>
          <p:nvPr/>
        </p:nvSpPr>
        <p:spPr>
          <a:xfrm>
            <a:off x="2261235" y="2331720"/>
            <a:ext cx="754380" cy="754380"/>
          </a:xfrm>
          <a:prstGeom prst="ellipse">
            <a:avLst/>
          </a:prstGeom>
          <a:solidFill>
            <a:srgbClr val="065A82"/>
          </a:solidFill>
          <a:ln/>
        </p:spPr>
        <p:txBody>
          <a:bodyPr/>
          <a:lstStyle/>
          <a:p>
            <a:endParaRPr lang="nl-NL" sz="1350"/>
          </a:p>
        </p:txBody>
      </p:sp>
      <p:pic>
        <p:nvPicPr>
          <p:cNvPr id="11" name="Image 2" descr="icons/search.png"/>
          <p:cNvPicPr>
            <a:picLocks noChangeAspect="1"/>
          </p:cNvPicPr>
          <p:nvPr/>
        </p:nvPicPr>
        <p:blipFill>
          <a:blip r:embed="rId5"/>
          <a:stretch>
            <a:fillRect/>
          </a:stretch>
        </p:blipFill>
        <p:spPr>
          <a:xfrm>
            <a:off x="2442287" y="2512772"/>
            <a:ext cx="392278" cy="392278"/>
          </a:xfrm>
          <a:prstGeom prst="rect">
            <a:avLst/>
          </a:prstGeom>
        </p:spPr>
      </p:pic>
      <p:sp>
        <p:nvSpPr>
          <p:cNvPr id="12" name="Shape 7"/>
          <p:cNvSpPr/>
          <p:nvPr/>
        </p:nvSpPr>
        <p:spPr>
          <a:xfrm>
            <a:off x="2878455" y="2228850"/>
            <a:ext cx="288036" cy="288036"/>
          </a:xfrm>
          <a:prstGeom prst="ellipse">
            <a:avLst/>
          </a:prstGeom>
          <a:solidFill>
            <a:srgbClr val="02C39A"/>
          </a:solidFill>
          <a:ln/>
        </p:spPr>
        <p:txBody>
          <a:bodyPr/>
          <a:lstStyle/>
          <a:p>
            <a:endParaRPr lang="nl-NL" sz="1350"/>
          </a:p>
        </p:txBody>
      </p:sp>
      <p:sp>
        <p:nvSpPr>
          <p:cNvPr id="13" name="Text 8"/>
          <p:cNvSpPr/>
          <p:nvPr/>
        </p:nvSpPr>
        <p:spPr>
          <a:xfrm>
            <a:off x="2878455" y="2228850"/>
            <a:ext cx="288036" cy="288036"/>
          </a:xfrm>
          <a:prstGeom prst="rect">
            <a:avLst/>
          </a:prstGeom>
          <a:noFill/>
          <a:ln/>
        </p:spPr>
        <p:txBody>
          <a:bodyPr wrap="square" lIns="0" tIns="0" rIns="0" bIns="0" rtlCol="0" anchor="ctr"/>
          <a:lstStyle/>
          <a:p>
            <a:pPr algn="ctr"/>
            <a:r>
              <a:rPr lang="en-US" sz="1050" b="1" dirty="0">
                <a:solidFill>
                  <a:srgbClr val="0A3A52"/>
                </a:solidFill>
                <a:latin typeface="Cambria" pitchFamily="34" charset="0"/>
                <a:ea typeface="Cambria" pitchFamily="34" charset="-122"/>
                <a:cs typeface="Cambria" pitchFamily="34" charset="-120"/>
              </a:rPr>
              <a:t>1</a:t>
            </a:r>
            <a:endParaRPr lang="en-US" sz="1050" dirty="0"/>
          </a:p>
        </p:txBody>
      </p:sp>
      <p:sp>
        <p:nvSpPr>
          <p:cNvPr id="14" name="Text 9"/>
          <p:cNvSpPr/>
          <p:nvPr/>
        </p:nvSpPr>
        <p:spPr>
          <a:xfrm>
            <a:off x="1901190" y="3223260"/>
            <a:ext cx="1474470" cy="274320"/>
          </a:xfrm>
          <a:prstGeom prst="rect">
            <a:avLst/>
          </a:prstGeom>
          <a:noFill/>
          <a:ln/>
        </p:spPr>
        <p:txBody>
          <a:bodyPr wrap="square" lIns="0" tIns="0" rIns="0" bIns="0" rtlCol="0" anchor="ctr"/>
          <a:lstStyle/>
          <a:p>
            <a:pPr algn="ctr"/>
            <a:r>
              <a:rPr lang="en-US" sz="1125" b="1" dirty="0">
                <a:solidFill>
                  <a:srgbClr val="13293D"/>
                </a:solidFill>
                <a:latin typeface="Cambria" pitchFamily="34" charset="0"/>
                <a:ea typeface="Cambria" pitchFamily="34" charset="-122"/>
                <a:cs typeface="Cambria" pitchFamily="34" charset="-120"/>
              </a:rPr>
              <a:t>Ontdekken</a:t>
            </a:r>
            <a:endParaRPr lang="en-US" sz="1125" dirty="0"/>
          </a:p>
        </p:txBody>
      </p:sp>
      <p:sp>
        <p:nvSpPr>
          <p:cNvPr id="15" name="Text 10"/>
          <p:cNvSpPr/>
          <p:nvPr/>
        </p:nvSpPr>
        <p:spPr>
          <a:xfrm>
            <a:off x="1901190" y="3511296"/>
            <a:ext cx="1474470" cy="480060"/>
          </a:xfrm>
          <a:prstGeom prst="rect">
            <a:avLst/>
          </a:prstGeom>
          <a:noFill/>
          <a:ln/>
        </p:spPr>
        <p:txBody>
          <a:bodyPr wrap="square" lIns="0" tIns="0" rIns="0" bIns="0" rtlCol="0" anchor="ctr"/>
          <a:lstStyle/>
          <a:p>
            <a:pPr algn="ctr">
              <a:lnSpc>
                <a:spcPct val="115000"/>
              </a:lnSpc>
            </a:pPr>
            <a:r>
              <a:rPr lang="en-US" sz="863" dirty="0">
                <a:solidFill>
                  <a:srgbClr val="4C6B79"/>
                </a:solidFill>
                <a:latin typeface="Calibri" pitchFamily="34" charset="0"/>
                <a:ea typeface="Calibri" pitchFamily="34" charset="-122"/>
                <a:cs typeface="Calibri" pitchFamily="34" charset="-120"/>
              </a:rPr>
              <a:t>Wat is het</a:t>
            </a:r>
            <a:endParaRPr lang="en-US" sz="863" dirty="0"/>
          </a:p>
          <a:p>
            <a:pPr algn="ctr">
              <a:lnSpc>
                <a:spcPct val="115000"/>
              </a:lnSpc>
            </a:pPr>
            <a:r>
              <a:rPr lang="en-US" sz="863" dirty="0">
                <a:solidFill>
                  <a:srgbClr val="4C6B79"/>
                </a:solidFill>
                <a:latin typeface="Calibri" pitchFamily="34" charset="0"/>
                <a:ea typeface="Calibri" pitchFamily="34" charset="-122"/>
                <a:cs typeface="Calibri" pitchFamily="34" charset="-120"/>
              </a:rPr>
              <a:t>probleem?</a:t>
            </a:r>
            <a:endParaRPr lang="en-US" sz="863" dirty="0"/>
          </a:p>
        </p:txBody>
      </p:sp>
      <p:sp>
        <p:nvSpPr>
          <p:cNvPr id="16" name="Shape 11"/>
          <p:cNvSpPr/>
          <p:nvPr/>
        </p:nvSpPr>
        <p:spPr>
          <a:xfrm>
            <a:off x="5090160" y="2708910"/>
            <a:ext cx="240030" cy="41148"/>
          </a:xfrm>
          <a:prstGeom prst="rect">
            <a:avLst/>
          </a:prstGeom>
          <a:solidFill>
            <a:srgbClr val="1C7293"/>
          </a:solidFill>
          <a:ln/>
        </p:spPr>
        <p:txBody>
          <a:bodyPr/>
          <a:lstStyle/>
          <a:p>
            <a:endParaRPr lang="nl-NL" sz="1350"/>
          </a:p>
        </p:txBody>
      </p:sp>
      <p:sp>
        <p:nvSpPr>
          <p:cNvPr id="17" name="Shape 12"/>
          <p:cNvSpPr/>
          <p:nvPr/>
        </p:nvSpPr>
        <p:spPr>
          <a:xfrm>
            <a:off x="3975735" y="2331720"/>
            <a:ext cx="754380" cy="754380"/>
          </a:xfrm>
          <a:prstGeom prst="ellipse">
            <a:avLst/>
          </a:prstGeom>
          <a:solidFill>
            <a:srgbClr val="1C7293"/>
          </a:solidFill>
          <a:ln/>
        </p:spPr>
        <p:txBody>
          <a:bodyPr/>
          <a:lstStyle/>
          <a:p>
            <a:endParaRPr lang="nl-NL" sz="1350"/>
          </a:p>
        </p:txBody>
      </p:sp>
      <p:pic>
        <p:nvPicPr>
          <p:cNvPr id="18" name="Image 3" descr="icons/microscope.png"/>
          <p:cNvPicPr>
            <a:picLocks noChangeAspect="1"/>
          </p:cNvPicPr>
          <p:nvPr/>
        </p:nvPicPr>
        <p:blipFill>
          <a:blip r:embed="rId6"/>
          <a:stretch>
            <a:fillRect/>
          </a:stretch>
        </p:blipFill>
        <p:spPr>
          <a:xfrm>
            <a:off x="4156787" y="2512772"/>
            <a:ext cx="392278" cy="392278"/>
          </a:xfrm>
          <a:prstGeom prst="rect">
            <a:avLst/>
          </a:prstGeom>
        </p:spPr>
      </p:pic>
      <p:sp>
        <p:nvSpPr>
          <p:cNvPr id="19" name="Shape 13"/>
          <p:cNvSpPr/>
          <p:nvPr/>
        </p:nvSpPr>
        <p:spPr>
          <a:xfrm>
            <a:off x="4592955" y="2228850"/>
            <a:ext cx="288036" cy="288036"/>
          </a:xfrm>
          <a:prstGeom prst="ellipse">
            <a:avLst/>
          </a:prstGeom>
          <a:solidFill>
            <a:srgbClr val="02C39A"/>
          </a:solidFill>
          <a:ln/>
        </p:spPr>
        <p:txBody>
          <a:bodyPr/>
          <a:lstStyle/>
          <a:p>
            <a:endParaRPr lang="nl-NL" sz="1350"/>
          </a:p>
        </p:txBody>
      </p:sp>
      <p:sp>
        <p:nvSpPr>
          <p:cNvPr id="20" name="Text 14"/>
          <p:cNvSpPr/>
          <p:nvPr/>
        </p:nvSpPr>
        <p:spPr>
          <a:xfrm>
            <a:off x="4592955" y="2228850"/>
            <a:ext cx="288036" cy="288036"/>
          </a:xfrm>
          <a:prstGeom prst="rect">
            <a:avLst/>
          </a:prstGeom>
          <a:noFill/>
          <a:ln/>
        </p:spPr>
        <p:txBody>
          <a:bodyPr wrap="square" lIns="0" tIns="0" rIns="0" bIns="0" rtlCol="0" anchor="ctr"/>
          <a:lstStyle/>
          <a:p>
            <a:pPr algn="ctr"/>
            <a:r>
              <a:rPr lang="en-US" sz="1050" b="1" dirty="0">
                <a:solidFill>
                  <a:srgbClr val="0A3A52"/>
                </a:solidFill>
                <a:latin typeface="Cambria" pitchFamily="34" charset="0"/>
                <a:ea typeface="Cambria" pitchFamily="34" charset="-122"/>
                <a:cs typeface="Cambria" pitchFamily="34" charset="-120"/>
              </a:rPr>
              <a:t>2</a:t>
            </a:r>
            <a:endParaRPr lang="en-US" sz="1050" dirty="0"/>
          </a:p>
        </p:txBody>
      </p:sp>
      <p:sp>
        <p:nvSpPr>
          <p:cNvPr id="21" name="Text 15"/>
          <p:cNvSpPr/>
          <p:nvPr/>
        </p:nvSpPr>
        <p:spPr>
          <a:xfrm>
            <a:off x="3615690" y="3223260"/>
            <a:ext cx="1474470" cy="274320"/>
          </a:xfrm>
          <a:prstGeom prst="rect">
            <a:avLst/>
          </a:prstGeom>
          <a:noFill/>
          <a:ln/>
        </p:spPr>
        <p:txBody>
          <a:bodyPr wrap="square" lIns="0" tIns="0" rIns="0" bIns="0" rtlCol="0" anchor="ctr"/>
          <a:lstStyle/>
          <a:p>
            <a:pPr algn="ctr"/>
            <a:r>
              <a:rPr lang="en-US" sz="1125" b="1" dirty="0">
                <a:solidFill>
                  <a:srgbClr val="13293D"/>
                </a:solidFill>
                <a:latin typeface="Cambria" pitchFamily="34" charset="0"/>
                <a:ea typeface="Cambria" pitchFamily="34" charset="-122"/>
                <a:cs typeface="Cambria" pitchFamily="34" charset="-120"/>
              </a:rPr>
              <a:t>Onderzoeken</a:t>
            </a:r>
            <a:endParaRPr lang="en-US" sz="1125" dirty="0"/>
          </a:p>
        </p:txBody>
      </p:sp>
      <p:sp>
        <p:nvSpPr>
          <p:cNvPr id="22" name="Text 16"/>
          <p:cNvSpPr/>
          <p:nvPr/>
        </p:nvSpPr>
        <p:spPr>
          <a:xfrm>
            <a:off x="3615690" y="3511296"/>
            <a:ext cx="1474470" cy="480060"/>
          </a:xfrm>
          <a:prstGeom prst="rect">
            <a:avLst/>
          </a:prstGeom>
          <a:noFill/>
          <a:ln/>
        </p:spPr>
        <p:txBody>
          <a:bodyPr wrap="square" lIns="0" tIns="0" rIns="0" bIns="0" rtlCol="0" anchor="ctr"/>
          <a:lstStyle/>
          <a:p>
            <a:pPr algn="ctr">
              <a:lnSpc>
                <a:spcPct val="115000"/>
              </a:lnSpc>
            </a:pPr>
            <a:r>
              <a:rPr lang="en-US" sz="863" dirty="0">
                <a:solidFill>
                  <a:srgbClr val="4C6B79"/>
                </a:solidFill>
                <a:latin typeface="Calibri" pitchFamily="34" charset="0"/>
                <a:ea typeface="Calibri" pitchFamily="34" charset="-122"/>
                <a:cs typeface="Calibri" pitchFamily="34" charset="-120"/>
              </a:rPr>
              <a:t>Hoe werkt</a:t>
            </a:r>
            <a:endParaRPr lang="en-US" sz="863" dirty="0"/>
          </a:p>
          <a:p>
            <a:pPr algn="ctr">
              <a:lnSpc>
                <a:spcPct val="115000"/>
              </a:lnSpc>
            </a:pPr>
            <a:r>
              <a:rPr lang="en-US" sz="863" dirty="0">
                <a:solidFill>
                  <a:srgbClr val="4C6B79"/>
                </a:solidFill>
                <a:latin typeface="Calibri" pitchFamily="34" charset="0"/>
                <a:ea typeface="Calibri" pitchFamily="34" charset="-122"/>
                <a:cs typeface="Calibri" pitchFamily="34" charset="-120"/>
              </a:rPr>
              <a:t>het nu?</a:t>
            </a:r>
            <a:endParaRPr lang="en-US" sz="863" dirty="0"/>
          </a:p>
        </p:txBody>
      </p:sp>
      <p:sp>
        <p:nvSpPr>
          <p:cNvPr id="23" name="Shape 17"/>
          <p:cNvSpPr/>
          <p:nvPr/>
        </p:nvSpPr>
        <p:spPr>
          <a:xfrm>
            <a:off x="6804660" y="2708910"/>
            <a:ext cx="240030" cy="41148"/>
          </a:xfrm>
          <a:prstGeom prst="rect">
            <a:avLst/>
          </a:prstGeom>
          <a:solidFill>
            <a:srgbClr val="1C7293"/>
          </a:solidFill>
          <a:ln/>
        </p:spPr>
        <p:txBody>
          <a:bodyPr/>
          <a:lstStyle/>
          <a:p>
            <a:endParaRPr lang="nl-NL" sz="1350"/>
          </a:p>
        </p:txBody>
      </p:sp>
      <p:sp>
        <p:nvSpPr>
          <p:cNvPr id="24" name="Shape 18"/>
          <p:cNvSpPr/>
          <p:nvPr/>
        </p:nvSpPr>
        <p:spPr>
          <a:xfrm>
            <a:off x="5690235" y="2331720"/>
            <a:ext cx="754380" cy="754380"/>
          </a:xfrm>
          <a:prstGeom prst="ellipse">
            <a:avLst/>
          </a:prstGeom>
          <a:solidFill>
            <a:srgbClr val="065A82"/>
          </a:solidFill>
          <a:ln/>
        </p:spPr>
        <p:txBody>
          <a:bodyPr/>
          <a:lstStyle/>
          <a:p>
            <a:endParaRPr lang="nl-NL" sz="1350"/>
          </a:p>
        </p:txBody>
      </p:sp>
      <p:pic>
        <p:nvPicPr>
          <p:cNvPr id="25" name="Image 4" descr="icons/fish.png"/>
          <p:cNvPicPr>
            <a:picLocks noChangeAspect="1"/>
          </p:cNvPicPr>
          <p:nvPr/>
        </p:nvPicPr>
        <p:blipFill>
          <a:blip r:embed="rId7"/>
          <a:stretch>
            <a:fillRect/>
          </a:stretch>
        </p:blipFill>
        <p:spPr>
          <a:xfrm>
            <a:off x="5871287" y="2512772"/>
            <a:ext cx="392278" cy="392278"/>
          </a:xfrm>
          <a:prstGeom prst="rect">
            <a:avLst/>
          </a:prstGeom>
        </p:spPr>
      </p:pic>
      <p:sp>
        <p:nvSpPr>
          <p:cNvPr id="26" name="Shape 19"/>
          <p:cNvSpPr/>
          <p:nvPr/>
        </p:nvSpPr>
        <p:spPr>
          <a:xfrm>
            <a:off x="6307455" y="2228850"/>
            <a:ext cx="288036" cy="288036"/>
          </a:xfrm>
          <a:prstGeom prst="ellipse">
            <a:avLst/>
          </a:prstGeom>
          <a:solidFill>
            <a:srgbClr val="02C39A"/>
          </a:solidFill>
          <a:ln/>
        </p:spPr>
        <p:txBody>
          <a:bodyPr/>
          <a:lstStyle/>
          <a:p>
            <a:endParaRPr lang="nl-NL" sz="1350"/>
          </a:p>
        </p:txBody>
      </p:sp>
      <p:sp>
        <p:nvSpPr>
          <p:cNvPr id="27" name="Text 20"/>
          <p:cNvSpPr/>
          <p:nvPr/>
        </p:nvSpPr>
        <p:spPr>
          <a:xfrm>
            <a:off x="6307455" y="2228850"/>
            <a:ext cx="288036" cy="288036"/>
          </a:xfrm>
          <a:prstGeom prst="rect">
            <a:avLst/>
          </a:prstGeom>
          <a:noFill/>
          <a:ln/>
        </p:spPr>
        <p:txBody>
          <a:bodyPr wrap="square" lIns="0" tIns="0" rIns="0" bIns="0" rtlCol="0" anchor="ctr"/>
          <a:lstStyle/>
          <a:p>
            <a:pPr algn="ctr"/>
            <a:r>
              <a:rPr lang="en-US" sz="1050" b="1" dirty="0">
                <a:solidFill>
                  <a:srgbClr val="0A3A52"/>
                </a:solidFill>
                <a:latin typeface="Cambria" pitchFamily="34" charset="0"/>
                <a:ea typeface="Cambria" pitchFamily="34" charset="-122"/>
                <a:cs typeface="Cambria" pitchFamily="34" charset="-120"/>
              </a:rPr>
              <a:t>3</a:t>
            </a:r>
            <a:endParaRPr lang="en-US" sz="1050" dirty="0"/>
          </a:p>
        </p:txBody>
      </p:sp>
      <p:sp>
        <p:nvSpPr>
          <p:cNvPr id="28" name="Text 21"/>
          <p:cNvSpPr/>
          <p:nvPr/>
        </p:nvSpPr>
        <p:spPr>
          <a:xfrm>
            <a:off x="5330190" y="3223260"/>
            <a:ext cx="1474470" cy="274320"/>
          </a:xfrm>
          <a:prstGeom prst="rect">
            <a:avLst/>
          </a:prstGeom>
          <a:noFill/>
          <a:ln/>
        </p:spPr>
        <p:txBody>
          <a:bodyPr wrap="square" lIns="0" tIns="0" rIns="0" bIns="0" rtlCol="0" anchor="ctr"/>
          <a:lstStyle/>
          <a:p>
            <a:pPr algn="ctr"/>
            <a:r>
              <a:rPr lang="en-US" sz="1125" b="1" dirty="0">
                <a:solidFill>
                  <a:srgbClr val="13293D"/>
                </a:solidFill>
                <a:latin typeface="Cambria" pitchFamily="34" charset="0"/>
                <a:ea typeface="Cambria" pitchFamily="34" charset="-122"/>
                <a:cs typeface="Cambria" pitchFamily="34" charset="-120"/>
              </a:rPr>
              <a:t>Analyseren</a:t>
            </a:r>
            <a:endParaRPr lang="en-US" sz="1125" dirty="0"/>
          </a:p>
        </p:txBody>
      </p:sp>
      <p:sp>
        <p:nvSpPr>
          <p:cNvPr id="29" name="Text 22"/>
          <p:cNvSpPr/>
          <p:nvPr/>
        </p:nvSpPr>
        <p:spPr>
          <a:xfrm>
            <a:off x="5330190" y="3511296"/>
            <a:ext cx="1474470" cy="480060"/>
          </a:xfrm>
          <a:prstGeom prst="rect">
            <a:avLst/>
          </a:prstGeom>
          <a:noFill/>
          <a:ln/>
        </p:spPr>
        <p:txBody>
          <a:bodyPr wrap="square" lIns="0" tIns="0" rIns="0" bIns="0" rtlCol="0" anchor="ctr"/>
          <a:lstStyle/>
          <a:p>
            <a:pPr algn="ctr">
              <a:lnSpc>
                <a:spcPct val="115000"/>
              </a:lnSpc>
            </a:pPr>
            <a:r>
              <a:rPr lang="en-US" sz="863" dirty="0">
                <a:solidFill>
                  <a:srgbClr val="4C6B79"/>
                </a:solidFill>
                <a:latin typeface="Calibri" pitchFamily="34" charset="0"/>
                <a:ea typeface="Calibri" pitchFamily="34" charset="-122"/>
                <a:cs typeface="Calibri" pitchFamily="34" charset="-120"/>
              </a:rPr>
              <a:t>Wat gaat</a:t>
            </a:r>
            <a:endParaRPr lang="en-US" sz="863" dirty="0"/>
          </a:p>
          <a:p>
            <a:pPr algn="ctr">
              <a:lnSpc>
                <a:spcPct val="115000"/>
              </a:lnSpc>
            </a:pPr>
            <a:r>
              <a:rPr lang="en-US" sz="863" dirty="0">
                <a:solidFill>
                  <a:srgbClr val="4C6B79"/>
                </a:solidFill>
                <a:latin typeface="Calibri" pitchFamily="34" charset="0"/>
                <a:ea typeface="Calibri" pitchFamily="34" charset="-122"/>
                <a:cs typeface="Calibri" pitchFamily="34" charset="-120"/>
              </a:rPr>
              <a:t>er mis?</a:t>
            </a:r>
            <a:endParaRPr lang="en-US" sz="863" dirty="0"/>
          </a:p>
        </p:txBody>
      </p:sp>
      <p:sp>
        <p:nvSpPr>
          <p:cNvPr id="30" name="Shape 23"/>
          <p:cNvSpPr/>
          <p:nvPr/>
        </p:nvSpPr>
        <p:spPr>
          <a:xfrm>
            <a:off x="8519160" y="2708910"/>
            <a:ext cx="240030" cy="41148"/>
          </a:xfrm>
          <a:prstGeom prst="rect">
            <a:avLst/>
          </a:prstGeom>
          <a:solidFill>
            <a:srgbClr val="1C7293"/>
          </a:solidFill>
          <a:ln/>
        </p:spPr>
        <p:txBody>
          <a:bodyPr/>
          <a:lstStyle/>
          <a:p>
            <a:endParaRPr lang="nl-NL" sz="1350"/>
          </a:p>
        </p:txBody>
      </p:sp>
      <p:sp>
        <p:nvSpPr>
          <p:cNvPr id="31" name="Shape 24"/>
          <p:cNvSpPr/>
          <p:nvPr/>
        </p:nvSpPr>
        <p:spPr>
          <a:xfrm>
            <a:off x="7404735" y="2331720"/>
            <a:ext cx="754380" cy="754380"/>
          </a:xfrm>
          <a:prstGeom prst="ellipse">
            <a:avLst/>
          </a:prstGeom>
          <a:solidFill>
            <a:srgbClr val="1C7293"/>
          </a:solidFill>
          <a:ln/>
        </p:spPr>
        <p:txBody>
          <a:bodyPr/>
          <a:lstStyle/>
          <a:p>
            <a:endParaRPr lang="nl-NL" sz="1350"/>
          </a:p>
        </p:txBody>
      </p:sp>
      <p:pic>
        <p:nvPicPr>
          <p:cNvPr id="32" name="Image 5" descr="icons/tools.png"/>
          <p:cNvPicPr>
            <a:picLocks noChangeAspect="1"/>
          </p:cNvPicPr>
          <p:nvPr/>
        </p:nvPicPr>
        <p:blipFill>
          <a:blip r:embed="rId8"/>
          <a:stretch>
            <a:fillRect/>
          </a:stretch>
        </p:blipFill>
        <p:spPr>
          <a:xfrm>
            <a:off x="7585787" y="2512772"/>
            <a:ext cx="392278" cy="392278"/>
          </a:xfrm>
          <a:prstGeom prst="rect">
            <a:avLst/>
          </a:prstGeom>
        </p:spPr>
      </p:pic>
      <p:sp>
        <p:nvSpPr>
          <p:cNvPr id="33" name="Shape 25"/>
          <p:cNvSpPr/>
          <p:nvPr/>
        </p:nvSpPr>
        <p:spPr>
          <a:xfrm>
            <a:off x="8021955" y="2228850"/>
            <a:ext cx="288036" cy="288036"/>
          </a:xfrm>
          <a:prstGeom prst="ellipse">
            <a:avLst/>
          </a:prstGeom>
          <a:solidFill>
            <a:srgbClr val="02C39A"/>
          </a:solidFill>
          <a:ln/>
        </p:spPr>
        <p:txBody>
          <a:bodyPr/>
          <a:lstStyle/>
          <a:p>
            <a:endParaRPr lang="nl-NL" sz="1350"/>
          </a:p>
        </p:txBody>
      </p:sp>
      <p:sp>
        <p:nvSpPr>
          <p:cNvPr id="34" name="Text 26"/>
          <p:cNvSpPr/>
          <p:nvPr/>
        </p:nvSpPr>
        <p:spPr>
          <a:xfrm>
            <a:off x="8021955" y="2228850"/>
            <a:ext cx="288036" cy="288036"/>
          </a:xfrm>
          <a:prstGeom prst="rect">
            <a:avLst/>
          </a:prstGeom>
          <a:noFill/>
          <a:ln/>
        </p:spPr>
        <p:txBody>
          <a:bodyPr wrap="square" lIns="0" tIns="0" rIns="0" bIns="0" rtlCol="0" anchor="ctr"/>
          <a:lstStyle/>
          <a:p>
            <a:pPr algn="ctr"/>
            <a:r>
              <a:rPr lang="en-US" sz="1050" b="1" dirty="0">
                <a:solidFill>
                  <a:srgbClr val="0A3A52"/>
                </a:solidFill>
                <a:latin typeface="Cambria" pitchFamily="34" charset="0"/>
                <a:ea typeface="Cambria" pitchFamily="34" charset="-122"/>
                <a:cs typeface="Cambria" pitchFamily="34" charset="-120"/>
              </a:rPr>
              <a:t>4</a:t>
            </a:r>
            <a:endParaRPr lang="en-US" sz="1050" dirty="0"/>
          </a:p>
        </p:txBody>
      </p:sp>
      <p:sp>
        <p:nvSpPr>
          <p:cNvPr id="35" name="Text 27"/>
          <p:cNvSpPr/>
          <p:nvPr/>
        </p:nvSpPr>
        <p:spPr>
          <a:xfrm>
            <a:off x="7044690" y="3223260"/>
            <a:ext cx="1474470" cy="274320"/>
          </a:xfrm>
          <a:prstGeom prst="rect">
            <a:avLst/>
          </a:prstGeom>
          <a:noFill/>
          <a:ln/>
        </p:spPr>
        <p:txBody>
          <a:bodyPr wrap="square" lIns="0" tIns="0" rIns="0" bIns="0" rtlCol="0" anchor="ctr"/>
          <a:lstStyle/>
          <a:p>
            <a:pPr algn="ctr"/>
            <a:r>
              <a:rPr lang="en-US" sz="1125" b="1" dirty="0">
                <a:solidFill>
                  <a:srgbClr val="13293D"/>
                </a:solidFill>
                <a:latin typeface="Cambria" pitchFamily="34" charset="0"/>
                <a:ea typeface="Cambria" pitchFamily="34" charset="-122"/>
                <a:cs typeface="Cambria" pitchFamily="34" charset="-120"/>
              </a:rPr>
              <a:t>Verbeteren</a:t>
            </a:r>
            <a:endParaRPr lang="en-US" sz="1125" dirty="0"/>
          </a:p>
        </p:txBody>
      </p:sp>
      <p:sp>
        <p:nvSpPr>
          <p:cNvPr id="36" name="Text 28"/>
          <p:cNvSpPr/>
          <p:nvPr/>
        </p:nvSpPr>
        <p:spPr>
          <a:xfrm>
            <a:off x="7044690" y="3511296"/>
            <a:ext cx="1474470" cy="480060"/>
          </a:xfrm>
          <a:prstGeom prst="rect">
            <a:avLst/>
          </a:prstGeom>
          <a:noFill/>
          <a:ln/>
        </p:spPr>
        <p:txBody>
          <a:bodyPr wrap="square" lIns="0" tIns="0" rIns="0" bIns="0" rtlCol="0" anchor="ctr"/>
          <a:lstStyle/>
          <a:p>
            <a:pPr algn="ctr">
              <a:lnSpc>
                <a:spcPct val="115000"/>
              </a:lnSpc>
            </a:pPr>
            <a:r>
              <a:rPr lang="en-US" sz="863" dirty="0">
                <a:solidFill>
                  <a:srgbClr val="4C6B79"/>
                </a:solidFill>
                <a:latin typeface="Calibri" pitchFamily="34" charset="0"/>
                <a:ea typeface="Calibri" pitchFamily="34" charset="-122"/>
                <a:cs typeface="Calibri" pitchFamily="34" charset="-120"/>
              </a:rPr>
              <a:t>Wat kan</a:t>
            </a:r>
            <a:endParaRPr lang="en-US" sz="863" dirty="0"/>
          </a:p>
          <a:p>
            <a:pPr algn="ctr">
              <a:lnSpc>
                <a:spcPct val="115000"/>
              </a:lnSpc>
            </a:pPr>
            <a:r>
              <a:rPr lang="en-US" sz="863" dirty="0">
                <a:solidFill>
                  <a:srgbClr val="4C6B79"/>
                </a:solidFill>
                <a:latin typeface="Calibri" pitchFamily="34" charset="0"/>
                <a:ea typeface="Calibri" pitchFamily="34" charset="-122"/>
                <a:cs typeface="Calibri" pitchFamily="34" charset="-120"/>
              </a:rPr>
              <a:t>beter?</a:t>
            </a:r>
            <a:endParaRPr lang="en-US" sz="863" dirty="0"/>
          </a:p>
        </p:txBody>
      </p:sp>
      <p:sp>
        <p:nvSpPr>
          <p:cNvPr id="37" name="Shape 29"/>
          <p:cNvSpPr/>
          <p:nvPr/>
        </p:nvSpPr>
        <p:spPr>
          <a:xfrm>
            <a:off x="9119235" y="2331720"/>
            <a:ext cx="754380" cy="754380"/>
          </a:xfrm>
          <a:prstGeom prst="ellipse">
            <a:avLst/>
          </a:prstGeom>
          <a:solidFill>
            <a:srgbClr val="065A82"/>
          </a:solidFill>
          <a:ln/>
        </p:spPr>
        <p:txBody>
          <a:bodyPr/>
          <a:lstStyle/>
          <a:p>
            <a:endParaRPr lang="nl-NL" sz="1350"/>
          </a:p>
        </p:txBody>
      </p:sp>
      <p:pic>
        <p:nvPicPr>
          <p:cNvPr id="38" name="Image 6" descr="icons/bullhorn.png"/>
          <p:cNvPicPr>
            <a:picLocks noChangeAspect="1"/>
          </p:cNvPicPr>
          <p:nvPr/>
        </p:nvPicPr>
        <p:blipFill>
          <a:blip r:embed="rId9"/>
          <a:stretch>
            <a:fillRect/>
          </a:stretch>
        </p:blipFill>
        <p:spPr>
          <a:xfrm>
            <a:off x="9300287" y="2512772"/>
            <a:ext cx="392278" cy="392278"/>
          </a:xfrm>
          <a:prstGeom prst="rect">
            <a:avLst/>
          </a:prstGeom>
        </p:spPr>
      </p:pic>
      <p:sp>
        <p:nvSpPr>
          <p:cNvPr id="39" name="Shape 30"/>
          <p:cNvSpPr/>
          <p:nvPr/>
        </p:nvSpPr>
        <p:spPr>
          <a:xfrm>
            <a:off x="9736455" y="2228850"/>
            <a:ext cx="288036" cy="288036"/>
          </a:xfrm>
          <a:prstGeom prst="ellipse">
            <a:avLst/>
          </a:prstGeom>
          <a:solidFill>
            <a:srgbClr val="02C39A"/>
          </a:solidFill>
          <a:ln/>
        </p:spPr>
        <p:txBody>
          <a:bodyPr/>
          <a:lstStyle/>
          <a:p>
            <a:endParaRPr lang="nl-NL" sz="1350"/>
          </a:p>
        </p:txBody>
      </p:sp>
      <p:sp>
        <p:nvSpPr>
          <p:cNvPr id="40" name="Text 31"/>
          <p:cNvSpPr/>
          <p:nvPr/>
        </p:nvSpPr>
        <p:spPr>
          <a:xfrm>
            <a:off x="9736455" y="2228850"/>
            <a:ext cx="288036" cy="288036"/>
          </a:xfrm>
          <a:prstGeom prst="rect">
            <a:avLst/>
          </a:prstGeom>
          <a:noFill/>
          <a:ln/>
        </p:spPr>
        <p:txBody>
          <a:bodyPr wrap="square" lIns="0" tIns="0" rIns="0" bIns="0" rtlCol="0" anchor="ctr"/>
          <a:lstStyle/>
          <a:p>
            <a:pPr algn="ctr"/>
            <a:r>
              <a:rPr lang="en-US" sz="1050" b="1" dirty="0">
                <a:solidFill>
                  <a:srgbClr val="0A3A52"/>
                </a:solidFill>
                <a:latin typeface="Cambria" pitchFamily="34" charset="0"/>
                <a:ea typeface="Cambria" pitchFamily="34" charset="-122"/>
                <a:cs typeface="Cambria" pitchFamily="34" charset="-120"/>
              </a:rPr>
              <a:t>5</a:t>
            </a:r>
            <a:endParaRPr lang="en-US" sz="1050" dirty="0"/>
          </a:p>
        </p:txBody>
      </p:sp>
      <p:sp>
        <p:nvSpPr>
          <p:cNvPr id="41" name="Text 32"/>
          <p:cNvSpPr/>
          <p:nvPr/>
        </p:nvSpPr>
        <p:spPr>
          <a:xfrm>
            <a:off x="8759190" y="3223260"/>
            <a:ext cx="1474470" cy="274320"/>
          </a:xfrm>
          <a:prstGeom prst="rect">
            <a:avLst/>
          </a:prstGeom>
          <a:noFill/>
          <a:ln/>
        </p:spPr>
        <p:txBody>
          <a:bodyPr wrap="square" lIns="0" tIns="0" rIns="0" bIns="0" rtlCol="0" anchor="ctr"/>
          <a:lstStyle/>
          <a:p>
            <a:pPr algn="ctr"/>
            <a:r>
              <a:rPr lang="en-US" sz="1125" b="1" dirty="0">
                <a:solidFill>
                  <a:srgbClr val="13293D"/>
                </a:solidFill>
                <a:latin typeface="Cambria" pitchFamily="34" charset="0"/>
                <a:ea typeface="Cambria" pitchFamily="34" charset="-122"/>
                <a:cs typeface="Cambria" pitchFamily="34" charset="-120"/>
              </a:rPr>
              <a:t>Adviseren</a:t>
            </a:r>
            <a:endParaRPr lang="en-US" sz="1125" dirty="0"/>
          </a:p>
        </p:txBody>
      </p:sp>
      <p:sp>
        <p:nvSpPr>
          <p:cNvPr id="42" name="Text 33"/>
          <p:cNvSpPr/>
          <p:nvPr/>
        </p:nvSpPr>
        <p:spPr>
          <a:xfrm>
            <a:off x="8759190" y="3511296"/>
            <a:ext cx="1474470" cy="480060"/>
          </a:xfrm>
          <a:prstGeom prst="rect">
            <a:avLst/>
          </a:prstGeom>
          <a:noFill/>
          <a:ln/>
        </p:spPr>
        <p:txBody>
          <a:bodyPr wrap="square" lIns="0" tIns="0" rIns="0" bIns="0" rtlCol="0" anchor="ctr"/>
          <a:lstStyle/>
          <a:p>
            <a:pPr algn="ctr">
              <a:lnSpc>
                <a:spcPct val="115000"/>
              </a:lnSpc>
            </a:pPr>
            <a:r>
              <a:rPr lang="en-US" sz="863" dirty="0">
                <a:solidFill>
                  <a:srgbClr val="4C6B79"/>
                </a:solidFill>
                <a:latin typeface="Calibri" pitchFamily="34" charset="0"/>
                <a:ea typeface="Calibri" pitchFamily="34" charset="-122"/>
                <a:cs typeface="Calibri" pitchFamily="34" charset="-120"/>
              </a:rPr>
              <a:t>Vertel je</a:t>
            </a:r>
            <a:endParaRPr lang="en-US" sz="863" dirty="0"/>
          </a:p>
          <a:p>
            <a:pPr algn="ctr">
              <a:lnSpc>
                <a:spcPct val="115000"/>
              </a:lnSpc>
            </a:pPr>
            <a:r>
              <a:rPr lang="en-US" sz="863" dirty="0">
                <a:solidFill>
                  <a:srgbClr val="4C6B79"/>
                </a:solidFill>
                <a:latin typeface="Calibri" pitchFamily="34" charset="0"/>
                <a:ea typeface="Calibri" pitchFamily="34" charset="-122"/>
                <a:cs typeface="Calibri" pitchFamily="34" charset="-120"/>
              </a:rPr>
              <a:t>idee!</a:t>
            </a:r>
            <a:endParaRPr lang="en-US" sz="863" dirty="0"/>
          </a:p>
        </p:txBody>
      </p:sp>
      <p:sp>
        <p:nvSpPr>
          <p:cNvPr id="43" name="Shape 34"/>
          <p:cNvSpPr/>
          <p:nvPr/>
        </p:nvSpPr>
        <p:spPr>
          <a:xfrm>
            <a:off x="1901190" y="4114800"/>
            <a:ext cx="8366760" cy="960120"/>
          </a:xfrm>
          <a:prstGeom prst="roundRect">
            <a:avLst>
              <a:gd name="adj" fmla="val 7143"/>
            </a:avLst>
          </a:prstGeom>
          <a:solidFill>
            <a:srgbClr val="EAF3F6"/>
          </a:solidFill>
          <a:ln/>
        </p:spPr>
        <p:txBody>
          <a:bodyPr/>
          <a:lstStyle/>
          <a:p>
            <a:endParaRPr lang="nl-NL" sz="1350"/>
          </a:p>
        </p:txBody>
      </p:sp>
      <p:sp>
        <p:nvSpPr>
          <p:cNvPr id="44" name="Text 35"/>
          <p:cNvSpPr/>
          <p:nvPr/>
        </p:nvSpPr>
        <p:spPr>
          <a:xfrm>
            <a:off x="2141220" y="4217670"/>
            <a:ext cx="7886700" cy="754380"/>
          </a:xfrm>
          <a:prstGeom prst="rect">
            <a:avLst/>
          </a:prstGeom>
          <a:noFill/>
          <a:ln/>
        </p:spPr>
        <p:txBody>
          <a:bodyPr wrap="square" lIns="0" tIns="0" rIns="0" bIns="0" rtlCol="0" anchor="t"/>
          <a:lstStyle/>
          <a:p>
            <a:pPr>
              <a:lnSpc>
                <a:spcPct val="125000"/>
              </a:lnSpc>
            </a:pPr>
            <a:r>
              <a:rPr lang="en-US" sz="1013" i="1" dirty="0">
                <a:solidFill>
                  <a:srgbClr val="13293D"/>
                </a:solidFill>
                <a:latin typeface="Calibri" pitchFamily="34" charset="0"/>
                <a:ea typeface="Calibri" pitchFamily="34" charset="-122"/>
                <a:cs typeface="Calibri" pitchFamily="34" charset="-120"/>
              </a:rPr>
              <a:t>Je doorloopt deze stappen niet altijd in een rechte lijn. Soms oefen je eerst met een tool (zoals de visgraat bij Analyseren) voordat je aan je eigen opdracht begint. Dat hoort erbij!</a:t>
            </a:r>
            <a:endParaRPr lang="en-US" sz="1013" dirty="0"/>
          </a:p>
        </p:txBody>
      </p:sp>
      <p:sp>
        <p:nvSpPr>
          <p:cNvPr id="45" name="Text 36"/>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4 · In 5 stappen naar jouw advies</a:t>
            </a:r>
            <a:endParaRPr lang="en-US" sz="750" dirty="0"/>
          </a:p>
        </p:txBody>
      </p:sp>
      <p:pic>
        <p:nvPicPr>
          <p:cNvPr id="46" name="Afbeelding 45">
            <a:extLst>
              <a:ext uri="{FF2B5EF4-FFF2-40B4-BE49-F238E27FC236}">
                <a16:creationId xmlns:a16="http://schemas.microsoft.com/office/drawing/2014/main" id="{ECC0F2D7-3BF8-B960-4719-1103A8EF41DD}"/>
              </a:ext>
            </a:extLst>
          </p:cNvPr>
          <p:cNvPicPr>
            <a:picLocks noChangeAspect="1"/>
          </p:cNvPicPr>
          <p:nvPr/>
        </p:nvPicPr>
        <p:blipFill>
          <a:blip r:embed="rId10"/>
          <a:stretch>
            <a:fillRect/>
          </a:stretch>
        </p:blipFill>
        <p:spPr>
          <a:xfrm>
            <a:off x="4864238" y="5777208"/>
            <a:ext cx="998974" cy="998974"/>
          </a:xfrm>
          <a:prstGeom prst="rect">
            <a:avLst/>
          </a:prstGeom>
        </p:spPr>
      </p:pic>
      <p:pic>
        <p:nvPicPr>
          <p:cNvPr id="47" name="Afbeelding 46">
            <a:extLst>
              <a:ext uri="{FF2B5EF4-FFF2-40B4-BE49-F238E27FC236}">
                <a16:creationId xmlns:a16="http://schemas.microsoft.com/office/drawing/2014/main" id="{3B2F59F1-4620-2613-E90F-D6F768623DE6}"/>
              </a:ext>
            </a:extLst>
          </p:cNvPr>
          <p:cNvPicPr>
            <a:picLocks noChangeAspect="1"/>
          </p:cNvPicPr>
          <p:nvPr/>
        </p:nvPicPr>
        <p:blipFill>
          <a:blip r:embed="rId11"/>
          <a:stretch>
            <a:fillRect/>
          </a:stretch>
        </p:blipFill>
        <p:spPr>
          <a:xfrm>
            <a:off x="6017684" y="5968154"/>
            <a:ext cx="579317" cy="579317"/>
          </a:xfrm>
          <a:prstGeom prst="rect">
            <a:avLst/>
          </a:prstGeom>
        </p:spPr>
      </p:pic>
      <p:pic>
        <p:nvPicPr>
          <p:cNvPr id="48" name="Afbeelding 47">
            <a:extLst>
              <a:ext uri="{FF2B5EF4-FFF2-40B4-BE49-F238E27FC236}">
                <a16:creationId xmlns:a16="http://schemas.microsoft.com/office/drawing/2014/main" id="{E57F6BCF-4067-DE1A-3B1A-57AB35A0E243}"/>
              </a:ext>
            </a:extLst>
          </p:cNvPr>
          <p:cNvPicPr>
            <a:picLocks noChangeAspect="1"/>
          </p:cNvPicPr>
          <p:nvPr/>
        </p:nvPicPr>
        <p:blipFill>
          <a:blip r:embed="rId12"/>
          <a:stretch>
            <a:fillRect/>
          </a:stretch>
        </p:blipFill>
        <p:spPr>
          <a:xfrm>
            <a:off x="6783747" y="5946697"/>
            <a:ext cx="579317" cy="62222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lightbulb.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Kies jouw opdracht</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Ga jij voor A, B of C?</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1866900" y="1988820"/>
            <a:ext cx="2708910" cy="3154680"/>
          </a:xfrm>
          <a:prstGeom prst="roundRect">
            <a:avLst>
              <a:gd name="adj" fmla="val 3038"/>
            </a:avLst>
          </a:prstGeom>
          <a:solidFill>
            <a:srgbClr val="EAF3F6"/>
          </a:solidFill>
          <a:ln/>
        </p:spPr>
        <p:txBody>
          <a:bodyPr/>
          <a:lstStyle/>
          <a:p>
            <a:endParaRPr lang="nl-NL" sz="1350"/>
          </a:p>
        </p:txBody>
      </p:sp>
      <p:sp>
        <p:nvSpPr>
          <p:cNvPr id="10" name="Shape 6"/>
          <p:cNvSpPr/>
          <p:nvPr/>
        </p:nvSpPr>
        <p:spPr>
          <a:xfrm>
            <a:off x="2072640" y="2194560"/>
            <a:ext cx="377190" cy="377190"/>
          </a:xfrm>
          <a:prstGeom prst="ellipse">
            <a:avLst/>
          </a:prstGeom>
          <a:solidFill>
            <a:srgbClr val="02C39A"/>
          </a:solidFill>
          <a:ln/>
        </p:spPr>
        <p:txBody>
          <a:bodyPr/>
          <a:lstStyle/>
          <a:p>
            <a:endParaRPr lang="nl-NL" sz="1350"/>
          </a:p>
        </p:txBody>
      </p:sp>
      <p:sp>
        <p:nvSpPr>
          <p:cNvPr id="11" name="Text 7"/>
          <p:cNvSpPr/>
          <p:nvPr/>
        </p:nvSpPr>
        <p:spPr>
          <a:xfrm>
            <a:off x="2072640" y="2194560"/>
            <a:ext cx="377190" cy="377190"/>
          </a:xfrm>
          <a:prstGeom prst="rect">
            <a:avLst/>
          </a:prstGeom>
          <a:noFill/>
          <a:ln/>
        </p:spPr>
        <p:txBody>
          <a:bodyPr wrap="square" lIns="0" tIns="0" rIns="0" bIns="0" rtlCol="0" anchor="ctr"/>
          <a:lstStyle/>
          <a:p>
            <a:pPr algn="ctr"/>
            <a:r>
              <a:rPr lang="en-US" sz="1500" b="1" dirty="0">
                <a:solidFill>
                  <a:srgbClr val="0A3A52"/>
                </a:solidFill>
                <a:latin typeface="Cambria" pitchFamily="34" charset="0"/>
                <a:ea typeface="Cambria" pitchFamily="34" charset="-122"/>
                <a:cs typeface="Cambria" pitchFamily="34" charset="-120"/>
              </a:rPr>
              <a:t>A</a:t>
            </a:r>
            <a:endParaRPr lang="en-US" sz="1500" dirty="0"/>
          </a:p>
        </p:txBody>
      </p:sp>
      <p:sp>
        <p:nvSpPr>
          <p:cNvPr id="12" name="Shape 8"/>
          <p:cNvSpPr/>
          <p:nvPr/>
        </p:nvSpPr>
        <p:spPr>
          <a:xfrm>
            <a:off x="2844165" y="2708910"/>
            <a:ext cx="754380" cy="754380"/>
          </a:xfrm>
          <a:prstGeom prst="ellipse">
            <a:avLst/>
          </a:prstGeom>
          <a:solidFill>
            <a:srgbClr val="1C7293"/>
          </a:solidFill>
          <a:ln/>
        </p:spPr>
        <p:txBody>
          <a:bodyPr/>
          <a:lstStyle/>
          <a:p>
            <a:endParaRPr lang="nl-NL" sz="1350"/>
          </a:p>
        </p:txBody>
      </p:sp>
      <p:pic>
        <p:nvPicPr>
          <p:cNvPr id="13" name="Image 2" descr="icons/filter.png"/>
          <p:cNvPicPr>
            <a:picLocks noChangeAspect="1"/>
          </p:cNvPicPr>
          <p:nvPr/>
        </p:nvPicPr>
        <p:blipFill>
          <a:blip r:embed="rId5"/>
          <a:stretch>
            <a:fillRect/>
          </a:stretch>
        </p:blipFill>
        <p:spPr>
          <a:xfrm>
            <a:off x="3025217" y="2889962"/>
            <a:ext cx="392278" cy="392278"/>
          </a:xfrm>
          <a:prstGeom prst="rect">
            <a:avLst/>
          </a:prstGeom>
        </p:spPr>
      </p:pic>
      <p:sp>
        <p:nvSpPr>
          <p:cNvPr id="14" name="Text 9"/>
          <p:cNvSpPr/>
          <p:nvPr/>
        </p:nvSpPr>
        <p:spPr>
          <a:xfrm>
            <a:off x="2038350" y="3600450"/>
            <a:ext cx="2366010" cy="377190"/>
          </a:xfrm>
          <a:prstGeom prst="rect">
            <a:avLst/>
          </a:prstGeom>
          <a:noFill/>
          <a:ln/>
        </p:spPr>
        <p:txBody>
          <a:bodyPr wrap="square" lIns="0" tIns="0" rIns="0" bIns="0" rtlCol="0" anchor="ctr"/>
          <a:lstStyle/>
          <a:p>
            <a:pPr algn="ctr"/>
            <a:r>
              <a:rPr lang="en-US" sz="1200" b="1" dirty="0">
                <a:solidFill>
                  <a:srgbClr val="13293D"/>
                </a:solidFill>
                <a:latin typeface="Cambria" pitchFamily="34" charset="0"/>
                <a:ea typeface="Cambria" pitchFamily="34" charset="-122"/>
                <a:cs typeface="Cambria" pitchFamily="34" charset="-120"/>
              </a:rPr>
              <a:t>Het noodpakket</a:t>
            </a:r>
            <a:endParaRPr lang="en-US" sz="1200" dirty="0"/>
          </a:p>
        </p:txBody>
      </p:sp>
      <p:sp>
        <p:nvSpPr>
          <p:cNvPr id="15" name="Text 10"/>
          <p:cNvSpPr/>
          <p:nvPr/>
        </p:nvSpPr>
        <p:spPr>
          <a:xfrm>
            <a:off x="2072640" y="4011930"/>
            <a:ext cx="2297430" cy="1028700"/>
          </a:xfrm>
          <a:prstGeom prst="rect">
            <a:avLst/>
          </a:prstGeom>
          <a:noFill/>
          <a:ln/>
        </p:spPr>
        <p:txBody>
          <a:bodyPr wrap="square" lIns="0" tIns="0" rIns="0" bIns="0" rtlCol="0" anchor="t"/>
          <a:lstStyle/>
          <a:p>
            <a:pPr algn="ctr">
              <a:lnSpc>
                <a:spcPct val="125000"/>
              </a:lnSpc>
            </a:pPr>
            <a:r>
              <a:rPr lang="en-US" sz="900" dirty="0">
                <a:solidFill>
                  <a:srgbClr val="4C6B79"/>
                </a:solidFill>
                <a:latin typeface="Calibri" pitchFamily="34" charset="0"/>
                <a:ea typeface="Calibri" pitchFamily="34" charset="-122"/>
                <a:cs typeface="Calibri" pitchFamily="34" charset="-120"/>
              </a:rPr>
              <a:t>Ontwerp een handige set met waterfilter voor noodgevallen.</a:t>
            </a:r>
            <a:endParaRPr lang="en-US" sz="900" dirty="0"/>
          </a:p>
        </p:txBody>
      </p:sp>
      <p:sp>
        <p:nvSpPr>
          <p:cNvPr id="16" name="Shape 11"/>
          <p:cNvSpPr/>
          <p:nvPr/>
        </p:nvSpPr>
        <p:spPr>
          <a:xfrm>
            <a:off x="4712970" y="1988820"/>
            <a:ext cx="2708910" cy="3154680"/>
          </a:xfrm>
          <a:prstGeom prst="roundRect">
            <a:avLst>
              <a:gd name="adj" fmla="val 3038"/>
            </a:avLst>
          </a:prstGeom>
          <a:solidFill>
            <a:srgbClr val="065A82"/>
          </a:solidFill>
          <a:ln/>
        </p:spPr>
        <p:txBody>
          <a:bodyPr/>
          <a:lstStyle/>
          <a:p>
            <a:endParaRPr lang="nl-NL" sz="1350"/>
          </a:p>
        </p:txBody>
      </p:sp>
      <p:sp>
        <p:nvSpPr>
          <p:cNvPr id="17" name="Shape 12"/>
          <p:cNvSpPr/>
          <p:nvPr/>
        </p:nvSpPr>
        <p:spPr>
          <a:xfrm>
            <a:off x="4918710" y="2194560"/>
            <a:ext cx="377190" cy="377190"/>
          </a:xfrm>
          <a:prstGeom prst="ellipse">
            <a:avLst/>
          </a:prstGeom>
          <a:solidFill>
            <a:srgbClr val="02C39A"/>
          </a:solidFill>
          <a:ln/>
        </p:spPr>
        <p:txBody>
          <a:bodyPr/>
          <a:lstStyle/>
          <a:p>
            <a:endParaRPr lang="nl-NL" sz="1350"/>
          </a:p>
        </p:txBody>
      </p:sp>
      <p:sp>
        <p:nvSpPr>
          <p:cNvPr id="18" name="Text 13"/>
          <p:cNvSpPr/>
          <p:nvPr/>
        </p:nvSpPr>
        <p:spPr>
          <a:xfrm>
            <a:off x="4918710" y="2194560"/>
            <a:ext cx="377190" cy="377190"/>
          </a:xfrm>
          <a:prstGeom prst="rect">
            <a:avLst/>
          </a:prstGeom>
          <a:noFill/>
          <a:ln/>
        </p:spPr>
        <p:txBody>
          <a:bodyPr wrap="square" lIns="0" tIns="0" rIns="0" bIns="0" rtlCol="0" anchor="ctr"/>
          <a:lstStyle/>
          <a:p>
            <a:pPr algn="ctr"/>
            <a:r>
              <a:rPr lang="en-US" sz="1500" b="1" dirty="0">
                <a:solidFill>
                  <a:srgbClr val="0A3A52"/>
                </a:solidFill>
                <a:latin typeface="Cambria" pitchFamily="34" charset="0"/>
                <a:ea typeface="Cambria" pitchFamily="34" charset="-122"/>
                <a:cs typeface="Cambria" pitchFamily="34" charset="-120"/>
              </a:rPr>
              <a:t>B</a:t>
            </a:r>
            <a:endParaRPr lang="en-US" sz="1500" dirty="0"/>
          </a:p>
        </p:txBody>
      </p:sp>
      <p:sp>
        <p:nvSpPr>
          <p:cNvPr id="19" name="Shape 14"/>
          <p:cNvSpPr/>
          <p:nvPr/>
        </p:nvSpPr>
        <p:spPr>
          <a:xfrm>
            <a:off x="5690235" y="2708910"/>
            <a:ext cx="754380" cy="754380"/>
          </a:xfrm>
          <a:prstGeom prst="ellipse">
            <a:avLst/>
          </a:prstGeom>
          <a:solidFill>
            <a:srgbClr val="02C39A"/>
          </a:solidFill>
          <a:ln/>
        </p:spPr>
        <p:txBody>
          <a:bodyPr/>
          <a:lstStyle/>
          <a:p>
            <a:endParaRPr lang="nl-NL" sz="1350"/>
          </a:p>
        </p:txBody>
      </p:sp>
      <p:pic>
        <p:nvPicPr>
          <p:cNvPr id="20" name="Image 3" descr="icons/swimmer.png"/>
          <p:cNvPicPr>
            <a:picLocks noChangeAspect="1"/>
          </p:cNvPicPr>
          <p:nvPr/>
        </p:nvPicPr>
        <p:blipFill>
          <a:blip r:embed="rId6"/>
          <a:stretch>
            <a:fillRect/>
          </a:stretch>
        </p:blipFill>
        <p:spPr>
          <a:xfrm>
            <a:off x="5871287" y="2889962"/>
            <a:ext cx="392278" cy="392278"/>
          </a:xfrm>
          <a:prstGeom prst="rect">
            <a:avLst/>
          </a:prstGeom>
        </p:spPr>
      </p:pic>
      <p:sp>
        <p:nvSpPr>
          <p:cNvPr id="21" name="Text 15"/>
          <p:cNvSpPr/>
          <p:nvPr/>
        </p:nvSpPr>
        <p:spPr>
          <a:xfrm>
            <a:off x="4884420" y="3600450"/>
            <a:ext cx="2366010" cy="377190"/>
          </a:xfrm>
          <a:prstGeom prst="rect">
            <a:avLst/>
          </a:prstGeom>
          <a:noFill/>
          <a:ln/>
        </p:spPr>
        <p:txBody>
          <a:bodyPr wrap="square" lIns="0" tIns="0" rIns="0" bIns="0" rtlCol="0" anchor="ctr"/>
          <a:lstStyle/>
          <a:p>
            <a:pPr algn="ctr"/>
            <a:r>
              <a:rPr lang="en-US" sz="1200" b="1" dirty="0">
                <a:solidFill>
                  <a:srgbClr val="FFFFFF"/>
                </a:solidFill>
                <a:latin typeface="Cambria" pitchFamily="34" charset="0"/>
                <a:ea typeface="Cambria" pitchFamily="34" charset="-122"/>
                <a:cs typeface="Cambria" pitchFamily="34" charset="-120"/>
              </a:rPr>
              <a:t>De duurzame zwemtas</a:t>
            </a:r>
            <a:endParaRPr lang="en-US" sz="1200" dirty="0"/>
          </a:p>
        </p:txBody>
      </p:sp>
      <p:sp>
        <p:nvSpPr>
          <p:cNvPr id="22" name="Text 16"/>
          <p:cNvSpPr/>
          <p:nvPr/>
        </p:nvSpPr>
        <p:spPr>
          <a:xfrm>
            <a:off x="4918710" y="4011930"/>
            <a:ext cx="2297430" cy="1028700"/>
          </a:xfrm>
          <a:prstGeom prst="rect">
            <a:avLst/>
          </a:prstGeom>
          <a:noFill/>
          <a:ln/>
        </p:spPr>
        <p:txBody>
          <a:bodyPr wrap="square" lIns="0" tIns="0" rIns="0" bIns="0" rtlCol="0" anchor="t"/>
          <a:lstStyle/>
          <a:p>
            <a:pPr algn="ctr">
              <a:lnSpc>
                <a:spcPct val="125000"/>
              </a:lnSpc>
            </a:pPr>
            <a:r>
              <a:rPr lang="en-US" sz="900" dirty="0">
                <a:solidFill>
                  <a:srgbClr val="DCEEF3"/>
                </a:solidFill>
                <a:latin typeface="Calibri" pitchFamily="34" charset="0"/>
                <a:ea typeface="Calibri" pitchFamily="34" charset="-122"/>
                <a:cs typeface="Calibri" pitchFamily="34" charset="-120"/>
              </a:rPr>
              <a:t>Ontwerp een milieuvriendelijke zwemtas — met gerecycled materiaal, slimme snufjes, of gericht op jouw idool of club.</a:t>
            </a:r>
            <a:endParaRPr lang="en-US" sz="900" dirty="0"/>
          </a:p>
        </p:txBody>
      </p:sp>
      <p:sp>
        <p:nvSpPr>
          <p:cNvPr id="23" name="Shape 17"/>
          <p:cNvSpPr/>
          <p:nvPr/>
        </p:nvSpPr>
        <p:spPr>
          <a:xfrm>
            <a:off x="7559040" y="1988820"/>
            <a:ext cx="2708910" cy="3154680"/>
          </a:xfrm>
          <a:prstGeom prst="roundRect">
            <a:avLst>
              <a:gd name="adj" fmla="val 3038"/>
            </a:avLst>
          </a:prstGeom>
          <a:solidFill>
            <a:srgbClr val="EAF3F6"/>
          </a:solidFill>
          <a:ln/>
        </p:spPr>
        <p:txBody>
          <a:bodyPr/>
          <a:lstStyle/>
          <a:p>
            <a:endParaRPr lang="nl-NL" sz="1350"/>
          </a:p>
        </p:txBody>
      </p:sp>
      <p:sp>
        <p:nvSpPr>
          <p:cNvPr id="24" name="Shape 18"/>
          <p:cNvSpPr/>
          <p:nvPr/>
        </p:nvSpPr>
        <p:spPr>
          <a:xfrm>
            <a:off x="7764780" y="2194560"/>
            <a:ext cx="377190" cy="377190"/>
          </a:xfrm>
          <a:prstGeom prst="ellipse">
            <a:avLst/>
          </a:prstGeom>
          <a:solidFill>
            <a:srgbClr val="02C39A"/>
          </a:solidFill>
          <a:ln/>
        </p:spPr>
        <p:txBody>
          <a:bodyPr/>
          <a:lstStyle/>
          <a:p>
            <a:endParaRPr lang="nl-NL" sz="1350"/>
          </a:p>
        </p:txBody>
      </p:sp>
      <p:sp>
        <p:nvSpPr>
          <p:cNvPr id="25" name="Text 19"/>
          <p:cNvSpPr/>
          <p:nvPr/>
        </p:nvSpPr>
        <p:spPr>
          <a:xfrm>
            <a:off x="7764780" y="2194560"/>
            <a:ext cx="377190" cy="377190"/>
          </a:xfrm>
          <a:prstGeom prst="rect">
            <a:avLst/>
          </a:prstGeom>
          <a:noFill/>
          <a:ln/>
        </p:spPr>
        <p:txBody>
          <a:bodyPr wrap="square" lIns="0" tIns="0" rIns="0" bIns="0" rtlCol="0" anchor="ctr"/>
          <a:lstStyle/>
          <a:p>
            <a:pPr algn="ctr"/>
            <a:r>
              <a:rPr lang="en-US" sz="1500" b="1" dirty="0">
                <a:solidFill>
                  <a:srgbClr val="0A3A52"/>
                </a:solidFill>
                <a:latin typeface="Cambria" pitchFamily="34" charset="0"/>
                <a:ea typeface="Cambria" pitchFamily="34" charset="-122"/>
                <a:cs typeface="Cambria" pitchFamily="34" charset="-120"/>
              </a:rPr>
              <a:t>C</a:t>
            </a:r>
            <a:endParaRPr lang="en-US" sz="1500" dirty="0"/>
          </a:p>
        </p:txBody>
      </p:sp>
      <p:sp>
        <p:nvSpPr>
          <p:cNvPr id="26" name="Shape 20"/>
          <p:cNvSpPr/>
          <p:nvPr/>
        </p:nvSpPr>
        <p:spPr>
          <a:xfrm>
            <a:off x="8536305" y="2708910"/>
            <a:ext cx="754380" cy="754380"/>
          </a:xfrm>
          <a:prstGeom prst="ellipse">
            <a:avLst/>
          </a:prstGeom>
          <a:solidFill>
            <a:srgbClr val="1C7293"/>
          </a:solidFill>
          <a:ln/>
        </p:spPr>
        <p:txBody>
          <a:bodyPr/>
          <a:lstStyle/>
          <a:p>
            <a:endParaRPr lang="nl-NL" sz="1350"/>
          </a:p>
        </p:txBody>
      </p:sp>
      <p:pic>
        <p:nvPicPr>
          <p:cNvPr id="27" name="Image 4" descr="icons/gamepad.png"/>
          <p:cNvPicPr>
            <a:picLocks noChangeAspect="1"/>
          </p:cNvPicPr>
          <p:nvPr/>
        </p:nvPicPr>
        <p:blipFill>
          <a:blip r:embed="rId7"/>
          <a:stretch>
            <a:fillRect/>
          </a:stretch>
        </p:blipFill>
        <p:spPr>
          <a:xfrm>
            <a:off x="8717357" y="2889962"/>
            <a:ext cx="392278" cy="392278"/>
          </a:xfrm>
          <a:prstGeom prst="rect">
            <a:avLst/>
          </a:prstGeom>
        </p:spPr>
      </p:pic>
      <p:sp>
        <p:nvSpPr>
          <p:cNvPr id="28" name="Text 21"/>
          <p:cNvSpPr/>
          <p:nvPr/>
        </p:nvSpPr>
        <p:spPr>
          <a:xfrm>
            <a:off x="7730490" y="3600450"/>
            <a:ext cx="2366010" cy="377190"/>
          </a:xfrm>
          <a:prstGeom prst="rect">
            <a:avLst/>
          </a:prstGeom>
          <a:noFill/>
          <a:ln/>
        </p:spPr>
        <p:txBody>
          <a:bodyPr wrap="square" lIns="0" tIns="0" rIns="0" bIns="0" rtlCol="0" anchor="ctr"/>
          <a:lstStyle/>
          <a:p>
            <a:pPr algn="ctr"/>
            <a:r>
              <a:rPr lang="en-US" sz="1200" b="1" dirty="0">
                <a:solidFill>
                  <a:srgbClr val="13293D"/>
                </a:solidFill>
                <a:latin typeface="Cambria" pitchFamily="34" charset="0"/>
                <a:ea typeface="Cambria" pitchFamily="34" charset="-122"/>
                <a:cs typeface="Cambria" pitchFamily="34" charset="-120"/>
              </a:rPr>
              <a:t>Het zwembadspel</a:t>
            </a:r>
            <a:endParaRPr lang="en-US" sz="1200" dirty="0"/>
          </a:p>
        </p:txBody>
      </p:sp>
      <p:sp>
        <p:nvSpPr>
          <p:cNvPr id="29" name="Text 22"/>
          <p:cNvSpPr/>
          <p:nvPr/>
        </p:nvSpPr>
        <p:spPr>
          <a:xfrm>
            <a:off x="7764780" y="4011930"/>
            <a:ext cx="2297430" cy="1028700"/>
          </a:xfrm>
          <a:prstGeom prst="rect">
            <a:avLst/>
          </a:prstGeom>
          <a:noFill/>
          <a:ln/>
        </p:spPr>
        <p:txBody>
          <a:bodyPr wrap="square" lIns="0" tIns="0" rIns="0" bIns="0" rtlCol="0" anchor="t"/>
          <a:lstStyle/>
          <a:p>
            <a:pPr algn="ctr">
              <a:lnSpc>
                <a:spcPct val="125000"/>
              </a:lnSpc>
            </a:pPr>
            <a:r>
              <a:rPr lang="en-US" sz="900" dirty="0">
                <a:solidFill>
                  <a:srgbClr val="4C6B79"/>
                </a:solidFill>
                <a:latin typeface="Calibri" pitchFamily="34" charset="0"/>
                <a:ea typeface="Calibri" pitchFamily="34" charset="-122"/>
                <a:cs typeface="Calibri" pitchFamily="34" charset="-120"/>
              </a:rPr>
              <a:t>Bedenk en bouw een gloednieuw spel voor in het zwembad.</a:t>
            </a:r>
            <a:endParaRPr lang="en-US" sz="900" dirty="0"/>
          </a:p>
        </p:txBody>
      </p:sp>
      <p:sp>
        <p:nvSpPr>
          <p:cNvPr id="30" name="Text 23"/>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5 · Kies jouw opdracht</a:t>
            </a:r>
            <a:endParaRPr lang="en-US" sz="750" dirty="0"/>
          </a:p>
        </p:txBody>
      </p:sp>
      <p:pic>
        <p:nvPicPr>
          <p:cNvPr id="31" name="Afbeelding 30">
            <a:extLst>
              <a:ext uri="{FF2B5EF4-FFF2-40B4-BE49-F238E27FC236}">
                <a16:creationId xmlns:a16="http://schemas.microsoft.com/office/drawing/2014/main" id="{2F19C650-1D34-7524-8274-9D14B69114B8}"/>
              </a:ext>
            </a:extLst>
          </p:cNvPr>
          <p:cNvPicPr>
            <a:picLocks noChangeAspect="1"/>
          </p:cNvPicPr>
          <p:nvPr/>
        </p:nvPicPr>
        <p:blipFill>
          <a:blip r:embed="rId8"/>
          <a:stretch>
            <a:fillRect/>
          </a:stretch>
        </p:blipFill>
        <p:spPr>
          <a:xfrm>
            <a:off x="4864238" y="5777208"/>
            <a:ext cx="998974" cy="998974"/>
          </a:xfrm>
          <a:prstGeom prst="rect">
            <a:avLst/>
          </a:prstGeom>
        </p:spPr>
      </p:pic>
      <p:pic>
        <p:nvPicPr>
          <p:cNvPr id="32" name="Afbeelding 31">
            <a:extLst>
              <a:ext uri="{FF2B5EF4-FFF2-40B4-BE49-F238E27FC236}">
                <a16:creationId xmlns:a16="http://schemas.microsoft.com/office/drawing/2014/main" id="{67340D04-2BE9-C6C9-57D0-A82E58470A23}"/>
              </a:ext>
            </a:extLst>
          </p:cNvPr>
          <p:cNvPicPr>
            <a:picLocks noChangeAspect="1"/>
          </p:cNvPicPr>
          <p:nvPr/>
        </p:nvPicPr>
        <p:blipFill>
          <a:blip r:embed="rId9"/>
          <a:stretch>
            <a:fillRect/>
          </a:stretch>
        </p:blipFill>
        <p:spPr>
          <a:xfrm>
            <a:off x="6017684" y="5968154"/>
            <a:ext cx="579317" cy="579317"/>
          </a:xfrm>
          <a:prstGeom prst="rect">
            <a:avLst/>
          </a:prstGeom>
        </p:spPr>
      </p:pic>
      <p:pic>
        <p:nvPicPr>
          <p:cNvPr id="33" name="Afbeelding 32">
            <a:extLst>
              <a:ext uri="{FF2B5EF4-FFF2-40B4-BE49-F238E27FC236}">
                <a16:creationId xmlns:a16="http://schemas.microsoft.com/office/drawing/2014/main" id="{E4AAFF5D-9916-0BAE-9B0A-4D5B0DB34A4A}"/>
              </a:ext>
            </a:extLst>
          </p:cNvPr>
          <p:cNvPicPr>
            <a:picLocks noChangeAspect="1"/>
          </p:cNvPicPr>
          <p:nvPr/>
        </p:nvPicPr>
        <p:blipFill>
          <a:blip r:embed="rId10"/>
          <a:stretch>
            <a:fillRect/>
          </a:stretch>
        </p:blipFill>
        <p:spPr>
          <a:xfrm>
            <a:off x="6783747" y="5946697"/>
            <a:ext cx="579317" cy="6222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calendar.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Jouw route in het kort</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Weken 32 t/m 46</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1901190" y="2297430"/>
            <a:ext cx="1268730" cy="1303020"/>
          </a:xfrm>
          <a:prstGeom prst="roundRect">
            <a:avLst>
              <a:gd name="adj" fmla="val 5405"/>
            </a:avLst>
          </a:prstGeom>
          <a:solidFill>
            <a:srgbClr val="065A82"/>
          </a:solidFill>
          <a:ln/>
        </p:spPr>
        <p:txBody>
          <a:bodyPr/>
          <a:lstStyle/>
          <a:p>
            <a:endParaRPr lang="nl-NL" sz="1350"/>
          </a:p>
        </p:txBody>
      </p:sp>
      <p:sp>
        <p:nvSpPr>
          <p:cNvPr id="10" name="Text 6"/>
          <p:cNvSpPr/>
          <p:nvPr/>
        </p:nvSpPr>
        <p:spPr>
          <a:xfrm>
            <a:off x="1969770"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1</a:t>
            </a:r>
            <a:endParaRPr lang="en-US" sz="1200" dirty="0"/>
          </a:p>
        </p:txBody>
      </p:sp>
      <p:sp>
        <p:nvSpPr>
          <p:cNvPr id="11" name="Text 7"/>
          <p:cNvSpPr/>
          <p:nvPr/>
        </p:nvSpPr>
        <p:spPr>
          <a:xfrm>
            <a:off x="1969770"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Opstart</a:t>
            </a:r>
            <a:endParaRPr lang="en-US" sz="975" dirty="0"/>
          </a:p>
        </p:txBody>
      </p:sp>
      <p:sp>
        <p:nvSpPr>
          <p:cNvPr id="12" name="Text 8"/>
          <p:cNvSpPr/>
          <p:nvPr/>
        </p:nvSpPr>
        <p:spPr>
          <a:xfrm>
            <a:off x="1901190"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32-35</a:t>
            </a:r>
            <a:endParaRPr lang="en-US" sz="750" dirty="0"/>
          </a:p>
        </p:txBody>
      </p:sp>
      <p:sp>
        <p:nvSpPr>
          <p:cNvPr id="13" name="Shape 9"/>
          <p:cNvSpPr/>
          <p:nvPr/>
        </p:nvSpPr>
        <p:spPr>
          <a:xfrm>
            <a:off x="3293364" y="2297430"/>
            <a:ext cx="1268730" cy="1303020"/>
          </a:xfrm>
          <a:prstGeom prst="roundRect">
            <a:avLst>
              <a:gd name="adj" fmla="val 5405"/>
            </a:avLst>
          </a:prstGeom>
          <a:solidFill>
            <a:srgbClr val="1C7293"/>
          </a:solidFill>
          <a:ln/>
        </p:spPr>
        <p:txBody>
          <a:bodyPr/>
          <a:lstStyle/>
          <a:p>
            <a:endParaRPr lang="nl-NL" sz="1350"/>
          </a:p>
        </p:txBody>
      </p:sp>
      <p:sp>
        <p:nvSpPr>
          <p:cNvPr id="14" name="Text 10"/>
          <p:cNvSpPr/>
          <p:nvPr/>
        </p:nvSpPr>
        <p:spPr>
          <a:xfrm>
            <a:off x="3361944"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2</a:t>
            </a:r>
            <a:endParaRPr lang="en-US" sz="1200" dirty="0"/>
          </a:p>
        </p:txBody>
      </p:sp>
      <p:sp>
        <p:nvSpPr>
          <p:cNvPr id="15" name="Text 11"/>
          <p:cNvSpPr/>
          <p:nvPr/>
        </p:nvSpPr>
        <p:spPr>
          <a:xfrm>
            <a:off x="3361944"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Oefenen</a:t>
            </a:r>
            <a:endParaRPr lang="en-US" sz="975" dirty="0"/>
          </a:p>
        </p:txBody>
      </p:sp>
      <p:sp>
        <p:nvSpPr>
          <p:cNvPr id="16" name="Text 12"/>
          <p:cNvSpPr/>
          <p:nvPr/>
        </p:nvSpPr>
        <p:spPr>
          <a:xfrm>
            <a:off x="3293364"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36-37</a:t>
            </a:r>
            <a:endParaRPr lang="en-US" sz="750" dirty="0"/>
          </a:p>
        </p:txBody>
      </p:sp>
      <p:sp>
        <p:nvSpPr>
          <p:cNvPr id="17" name="Shape 13"/>
          <p:cNvSpPr/>
          <p:nvPr/>
        </p:nvSpPr>
        <p:spPr>
          <a:xfrm>
            <a:off x="4685538" y="2297430"/>
            <a:ext cx="1268730" cy="1303020"/>
          </a:xfrm>
          <a:prstGeom prst="roundRect">
            <a:avLst>
              <a:gd name="adj" fmla="val 5405"/>
            </a:avLst>
          </a:prstGeom>
          <a:solidFill>
            <a:srgbClr val="065A82"/>
          </a:solidFill>
          <a:ln/>
        </p:spPr>
        <p:txBody>
          <a:bodyPr/>
          <a:lstStyle/>
          <a:p>
            <a:endParaRPr lang="nl-NL" sz="1350"/>
          </a:p>
        </p:txBody>
      </p:sp>
      <p:sp>
        <p:nvSpPr>
          <p:cNvPr id="18" name="Text 14"/>
          <p:cNvSpPr/>
          <p:nvPr/>
        </p:nvSpPr>
        <p:spPr>
          <a:xfrm>
            <a:off x="4754118"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3</a:t>
            </a:r>
            <a:endParaRPr lang="en-US" sz="1200" dirty="0"/>
          </a:p>
        </p:txBody>
      </p:sp>
      <p:sp>
        <p:nvSpPr>
          <p:cNvPr id="19" name="Text 15"/>
          <p:cNvSpPr/>
          <p:nvPr/>
        </p:nvSpPr>
        <p:spPr>
          <a:xfrm>
            <a:off x="4754118"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Kiezen</a:t>
            </a:r>
            <a:endParaRPr lang="en-US" sz="975" dirty="0"/>
          </a:p>
        </p:txBody>
      </p:sp>
      <p:sp>
        <p:nvSpPr>
          <p:cNvPr id="20" name="Text 16"/>
          <p:cNvSpPr/>
          <p:nvPr/>
        </p:nvSpPr>
        <p:spPr>
          <a:xfrm>
            <a:off x="4685538"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37-38</a:t>
            </a:r>
            <a:endParaRPr lang="en-US" sz="750" dirty="0"/>
          </a:p>
        </p:txBody>
      </p:sp>
      <p:sp>
        <p:nvSpPr>
          <p:cNvPr id="21" name="Shape 17"/>
          <p:cNvSpPr/>
          <p:nvPr/>
        </p:nvSpPr>
        <p:spPr>
          <a:xfrm>
            <a:off x="6077712" y="2297430"/>
            <a:ext cx="1268730" cy="1303020"/>
          </a:xfrm>
          <a:prstGeom prst="roundRect">
            <a:avLst>
              <a:gd name="adj" fmla="val 5405"/>
            </a:avLst>
          </a:prstGeom>
          <a:solidFill>
            <a:srgbClr val="1C7293"/>
          </a:solidFill>
          <a:ln/>
        </p:spPr>
        <p:txBody>
          <a:bodyPr/>
          <a:lstStyle/>
          <a:p>
            <a:endParaRPr lang="nl-NL" sz="1350"/>
          </a:p>
        </p:txBody>
      </p:sp>
      <p:sp>
        <p:nvSpPr>
          <p:cNvPr id="22" name="Text 18"/>
          <p:cNvSpPr/>
          <p:nvPr/>
        </p:nvSpPr>
        <p:spPr>
          <a:xfrm>
            <a:off x="6146292"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4</a:t>
            </a:r>
            <a:endParaRPr lang="en-US" sz="1200" dirty="0"/>
          </a:p>
        </p:txBody>
      </p:sp>
      <p:sp>
        <p:nvSpPr>
          <p:cNvPr id="23" name="Text 19"/>
          <p:cNvSpPr/>
          <p:nvPr/>
        </p:nvSpPr>
        <p:spPr>
          <a:xfrm>
            <a:off x="6146292"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Onderzoek &amp;</a:t>
            </a:r>
            <a:endParaRPr lang="en-US" sz="975" dirty="0"/>
          </a:p>
          <a:p>
            <a:pPr algn="ctr">
              <a:lnSpc>
                <a:spcPct val="110000"/>
              </a:lnSpc>
            </a:pPr>
            <a:r>
              <a:rPr lang="en-US" sz="975" b="1" dirty="0">
                <a:solidFill>
                  <a:srgbClr val="FFFFFF"/>
                </a:solidFill>
                <a:latin typeface="Cambria" pitchFamily="34" charset="0"/>
                <a:ea typeface="Cambria" pitchFamily="34" charset="-122"/>
                <a:cs typeface="Cambria" pitchFamily="34" charset="-120"/>
              </a:rPr>
              <a:t>bezoek</a:t>
            </a:r>
            <a:endParaRPr lang="en-US" sz="975" dirty="0"/>
          </a:p>
        </p:txBody>
      </p:sp>
      <p:sp>
        <p:nvSpPr>
          <p:cNvPr id="24" name="Text 20"/>
          <p:cNvSpPr/>
          <p:nvPr/>
        </p:nvSpPr>
        <p:spPr>
          <a:xfrm>
            <a:off x="6077712"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38-40</a:t>
            </a:r>
            <a:endParaRPr lang="en-US" sz="750" dirty="0"/>
          </a:p>
        </p:txBody>
      </p:sp>
      <p:sp>
        <p:nvSpPr>
          <p:cNvPr id="25" name="Shape 21"/>
          <p:cNvSpPr/>
          <p:nvPr/>
        </p:nvSpPr>
        <p:spPr>
          <a:xfrm>
            <a:off x="7469886" y="2297430"/>
            <a:ext cx="1268730" cy="1303020"/>
          </a:xfrm>
          <a:prstGeom prst="roundRect">
            <a:avLst>
              <a:gd name="adj" fmla="val 5405"/>
            </a:avLst>
          </a:prstGeom>
          <a:solidFill>
            <a:srgbClr val="065A82"/>
          </a:solidFill>
          <a:ln/>
        </p:spPr>
        <p:txBody>
          <a:bodyPr/>
          <a:lstStyle/>
          <a:p>
            <a:endParaRPr lang="nl-NL" sz="1350"/>
          </a:p>
        </p:txBody>
      </p:sp>
      <p:sp>
        <p:nvSpPr>
          <p:cNvPr id="26" name="Text 22"/>
          <p:cNvSpPr/>
          <p:nvPr/>
        </p:nvSpPr>
        <p:spPr>
          <a:xfrm>
            <a:off x="7538466"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5</a:t>
            </a:r>
            <a:endParaRPr lang="en-US" sz="1200" dirty="0"/>
          </a:p>
        </p:txBody>
      </p:sp>
      <p:sp>
        <p:nvSpPr>
          <p:cNvPr id="27" name="Text 23"/>
          <p:cNvSpPr/>
          <p:nvPr/>
        </p:nvSpPr>
        <p:spPr>
          <a:xfrm>
            <a:off x="7538466"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Verbeteren</a:t>
            </a:r>
            <a:endParaRPr lang="en-US" sz="975" dirty="0"/>
          </a:p>
        </p:txBody>
      </p:sp>
      <p:sp>
        <p:nvSpPr>
          <p:cNvPr id="28" name="Text 24"/>
          <p:cNvSpPr/>
          <p:nvPr/>
        </p:nvSpPr>
        <p:spPr>
          <a:xfrm>
            <a:off x="7469886"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41-42</a:t>
            </a:r>
            <a:endParaRPr lang="en-US" sz="750" dirty="0"/>
          </a:p>
        </p:txBody>
      </p:sp>
      <p:sp>
        <p:nvSpPr>
          <p:cNvPr id="29" name="Shape 25"/>
          <p:cNvSpPr/>
          <p:nvPr/>
        </p:nvSpPr>
        <p:spPr>
          <a:xfrm>
            <a:off x="8862060" y="2297430"/>
            <a:ext cx="1268730" cy="1303020"/>
          </a:xfrm>
          <a:prstGeom prst="roundRect">
            <a:avLst>
              <a:gd name="adj" fmla="val 5405"/>
            </a:avLst>
          </a:prstGeom>
          <a:solidFill>
            <a:srgbClr val="1C7293"/>
          </a:solidFill>
          <a:ln/>
        </p:spPr>
        <p:txBody>
          <a:bodyPr/>
          <a:lstStyle/>
          <a:p>
            <a:endParaRPr lang="nl-NL" sz="1350"/>
          </a:p>
        </p:txBody>
      </p:sp>
      <p:sp>
        <p:nvSpPr>
          <p:cNvPr id="30" name="Text 26"/>
          <p:cNvSpPr/>
          <p:nvPr/>
        </p:nvSpPr>
        <p:spPr>
          <a:xfrm>
            <a:off x="8930640" y="2366010"/>
            <a:ext cx="342900" cy="274320"/>
          </a:xfrm>
          <a:prstGeom prst="rect">
            <a:avLst/>
          </a:prstGeom>
          <a:noFill/>
          <a:ln/>
        </p:spPr>
        <p:txBody>
          <a:bodyPr wrap="square" lIns="0" tIns="0" rIns="0" bIns="0" rtlCol="0" anchor="ctr"/>
          <a:lstStyle/>
          <a:p>
            <a:r>
              <a:rPr lang="en-US" sz="1200" b="1" dirty="0">
                <a:solidFill>
                  <a:srgbClr val="02C39A"/>
                </a:solidFill>
                <a:latin typeface="Cambria" pitchFamily="34" charset="0"/>
                <a:ea typeface="Cambria" pitchFamily="34" charset="-122"/>
                <a:cs typeface="Cambria" pitchFamily="34" charset="-120"/>
              </a:rPr>
              <a:t>6</a:t>
            </a:r>
            <a:endParaRPr lang="en-US" sz="1200" dirty="0"/>
          </a:p>
        </p:txBody>
      </p:sp>
      <p:sp>
        <p:nvSpPr>
          <p:cNvPr id="31" name="Text 27"/>
          <p:cNvSpPr/>
          <p:nvPr/>
        </p:nvSpPr>
        <p:spPr>
          <a:xfrm>
            <a:off x="8930640" y="2708910"/>
            <a:ext cx="1131570" cy="582930"/>
          </a:xfrm>
          <a:prstGeom prst="rect">
            <a:avLst/>
          </a:prstGeom>
          <a:noFill/>
          <a:ln/>
        </p:spPr>
        <p:txBody>
          <a:bodyPr wrap="square" lIns="0" tIns="0" rIns="0" bIns="0" rtlCol="0" anchor="ctr"/>
          <a:lstStyle/>
          <a:p>
            <a:pPr algn="ctr">
              <a:lnSpc>
                <a:spcPct val="110000"/>
              </a:lnSpc>
            </a:pPr>
            <a:r>
              <a:rPr lang="en-US" sz="975" b="1" dirty="0">
                <a:solidFill>
                  <a:srgbClr val="FFFFFF"/>
                </a:solidFill>
                <a:latin typeface="Cambria" pitchFamily="34" charset="0"/>
                <a:ea typeface="Cambria" pitchFamily="34" charset="-122"/>
                <a:cs typeface="Cambria" pitchFamily="34" charset="-120"/>
              </a:rPr>
              <a:t>Afronden &amp;</a:t>
            </a:r>
            <a:endParaRPr lang="en-US" sz="975" dirty="0"/>
          </a:p>
          <a:p>
            <a:pPr algn="ctr">
              <a:lnSpc>
                <a:spcPct val="110000"/>
              </a:lnSpc>
            </a:pPr>
            <a:r>
              <a:rPr lang="en-US" sz="975" b="1" dirty="0">
                <a:solidFill>
                  <a:srgbClr val="FFFFFF"/>
                </a:solidFill>
                <a:latin typeface="Cambria" pitchFamily="34" charset="0"/>
                <a:ea typeface="Cambria" pitchFamily="34" charset="-122"/>
                <a:cs typeface="Cambria" pitchFamily="34" charset="-120"/>
              </a:rPr>
              <a:t>presenteren</a:t>
            </a:r>
            <a:endParaRPr lang="en-US" sz="975" dirty="0"/>
          </a:p>
        </p:txBody>
      </p:sp>
      <p:sp>
        <p:nvSpPr>
          <p:cNvPr id="32" name="Text 28"/>
          <p:cNvSpPr/>
          <p:nvPr/>
        </p:nvSpPr>
        <p:spPr>
          <a:xfrm>
            <a:off x="8862060" y="3326130"/>
            <a:ext cx="1268730" cy="205740"/>
          </a:xfrm>
          <a:prstGeom prst="rect">
            <a:avLst/>
          </a:prstGeom>
          <a:noFill/>
          <a:ln/>
        </p:spPr>
        <p:txBody>
          <a:bodyPr wrap="square" lIns="0" tIns="0" rIns="0" bIns="0" rtlCol="0" anchor="ctr"/>
          <a:lstStyle/>
          <a:p>
            <a:pPr algn="ctr"/>
            <a:r>
              <a:rPr lang="en-US" sz="750" dirty="0">
                <a:solidFill>
                  <a:srgbClr val="D7EAF0"/>
                </a:solidFill>
                <a:latin typeface="Calibri" pitchFamily="34" charset="0"/>
                <a:ea typeface="Calibri" pitchFamily="34" charset="-122"/>
                <a:cs typeface="Calibri" pitchFamily="34" charset="-120"/>
              </a:rPr>
              <a:t>wk 44-46</a:t>
            </a:r>
            <a:endParaRPr lang="en-US" sz="750" dirty="0"/>
          </a:p>
        </p:txBody>
      </p:sp>
      <p:sp>
        <p:nvSpPr>
          <p:cNvPr id="33" name="Text 29"/>
          <p:cNvSpPr/>
          <p:nvPr/>
        </p:nvSpPr>
        <p:spPr>
          <a:xfrm>
            <a:off x="1901190" y="3806190"/>
            <a:ext cx="8092440" cy="274320"/>
          </a:xfrm>
          <a:prstGeom prst="rect">
            <a:avLst/>
          </a:prstGeom>
          <a:noFill/>
          <a:ln/>
        </p:spPr>
        <p:txBody>
          <a:bodyPr wrap="square" lIns="0" tIns="0" rIns="0" bIns="0" rtlCol="0" anchor="ctr"/>
          <a:lstStyle/>
          <a:p>
            <a:r>
              <a:rPr lang="en-US" sz="938" i="1" dirty="0">
                <a:solidFill>
                  <a:srgbClr val="4C6B79"/>
                </a:solidFill>
                <a:latin typeface="Calibri" pitchFamily="34" charset="0"/>
                <a:ea typeface="Calibri" pitchFamily="34" charset="-122"/>
                <a:cs typeface="Calibri" pitchFamily="34" charset="-120"/>
              </a:rPr>
              <a:t>Let op: in week 43 is er vakantie en in week 45 een studiedag — dan is er geen les.</a:t>
            </a:r>
            <a:endParaRPr lang="en-US" sz="938" dirty="0"/>
          </a:p>
        </p:txBody>
      </p:sp>
      <p:sp>
        <p:nvSpPr>
          <p:cNvPr id="34" name="Shape 30"/>
          <p:cNvSpPr/>
          <p:nvPr/>
        </p:nvSpPr>
        <p:spPr>
          <a:xfrm>
            <a:off x="1901190" y="4183380"/>
            <a:ext cx="8366760" cy="891540"/>
          </a:xfrm>
          <a:prstGeom prst="roundRect">
            <a:avLst>
              <a:gd name="adj" fmla="val 7692"/>
            </a:avLst>
          </a:prstGeom>
          <a:solidFill>
            <a:srgbClr val="EAF3F6"/>
          </a:solidFill>
          <a:ln/>
        </p:spPr>
        <p:txBody>
          <a:bodyPr/>
          <a:lstStyle/>
          <a:p>
            <a:endParaRPr lang="nl-NL" sz="1350"/>
          </a:p>
        </p:txBody>
      </p:sp>
      <p:sp>
        <p:nvSpPr>
          <p:cNvPr id="35" name="Text 31"/>
          <p:cNvSpPr/>
          <p:nvPr/>
        </p:nvSpPr>
        <p:spPr>
          <a:xfrm>
            <a:off x="2141220" y="4320540"/>
            <a:ext cx="7886700" cy="617220"/>
          </a:xfrm>
          <a:prstGeom prst="rect">
            <a:avLst/>
          </a:prstGeom>
          <a:noFill/>
          <a:ln/>
        </p:spPr>
        <p:txBody>
          <a:bodyPr wrap="square" lIns="0" tIns="0" rIns="0" bIns="0" rtlCol="0" anchor="t"/>
          <a:lstStyle/>
          <a:p>
            <a:pPr>
              <a:lnSpc>
                <a:spcPct val="125000"/>
              </a:lnSpc>
            </a:pPr>
            <a:r>
              <a:rPr lang="en-US" sz="1013" dirty="0">
                <a:solidFill>
                  <a:srgbClr val="13293D"/>
                </a:solidFill>
                <a:latin typeface="Calibri" pitchFamily="34" charset="0"/>
                <a:ea typeface="Calibri" pitchFamily="34" charset="-122"/>
                <a:cs typeface="Calibri" pitchFamily="34" charset="-120"/>
              </a:rPr>
              <a:t>Op donderdag 12 november is jouw eindpresentatie. Dan laat je aan een echte opdrachtgever zien wat je hebt gemaakt en ontdekt!</a:t>
            </a:r>
            <a:endParaRPr lang="en-US" sz="1013" dirty="0"/>
          </a:p>
        </p:txBody>
      </p:sp>
      <p:sp>
        <p:nvSpPr>
          <p:cNvPr id="36" name="Text 32"/>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6 · Jouw route in het kort</a:t>
            </a:r>
            <a:endParaRPr lang="en-US" sz="750" dirty="0"/>
          </a:p>
        </p:txBody>
      </p:sp>
      <p:pic>
        <p:nvPicPr>
          <p:cNvPr id="37" name="Afbeelding 36">
            <a:extLst>
              <a:ext uri="{FF2B5EF4-FFF2-40B4-BE49-F238E27FC236}">
                <a16:creationId xmlns:a16="http://schemas.microsoft.com/office/drawing/2014/main" id="{20B5601F-BBD6-8892-5DA0-035E78560F56}"/>
              </a:ext>
            </a:extLst>
          </p:cNvPr>
          <p:cNvPicPr>
            <a:picLocks noChangeAspect="1"/>
          </p:cNvPicPr>
          <p:nvPr/>
        </p:nvPicPr>
        <p:blipFill>
          <a:blip r:embed="rId5"/>
          <a:stretch>
            <a:fillRect/>
          </a:stretch>
        </p:blipFill>
        <p:spPr>
          <a:xfrm>
            <a:off x="4864238" y="5777208"/>
            <a:ext cx="998974" cy="998974"/>
          </a:xfrm>
          <a:prstGeom prst="rect">
            <a:avLst/>
          </a:prstGeom>
        </p:spPr>
      </p:pic>
      <p:pic>
        <p:nvPicPr>
          <p:cNvPr id="38" name="Afbeelding 37">
            <a:extLst>
              <a:ext uri="{FF2B5EF4-FFF2-40B4-BE49-F238E27FC236}">
                <a16:creationId xmlns:a16="http://schemas.microsoft.com/office/drawing/2014/main" id="{7B73EB6E-7D9A-F14C-995D-EEB22BA4E7F5}"/>
              </a:ext>
            </a:extLst>
          </p:cNvPr>
          <p:cNvPicPr>
            <a:picLocks noChangeAspect="1"/>
          </p:cNvPicPr>
          <p:nvPr/>
        </p:nvPicPr>
        <p:blipFill>
          <a:blip r:embed="rId6"/>
          <a:stretch>
            <a:fillRect/>
          </a:stretch>
        </p:blipFill>
        <p:spPr>
          <a:xfrm>
            <a:off x="6017684" y="5968154"/>
            <a:ext cx="579317" cy="579317"/>
          </a:xfrm>
          <a:prstGeom prst="rect">
            <a:avLst/>
          </a:prstGeom>
        </p:spPr>
      </p:pic>
      <p:pic>
        <p:nvPicPr>
          <p:cNvPr id="39" name="Afbeelding 38">
            <a:extLst>
              <a:ext uri="{FF2B5EF4-FFF2-40B4-BE49-F238E27FC236}">
                <a16:creationId xmlns:a16="http://schemas.microsoft.com/office/drawing/2014/main" id="{E89C710E-6936-3576-D8D9-5A0DE940F255}"/>
              </a:ext>
            </a:extLst>
          </p:cNvPr>
          <p:cNvPicPr>
            <a:picLocks noChangeAspect="1"/>
          </p:cNvPicPr>
          <p:nvPr/>
        </p:nvPicPr>
        <p:blipFill>
          <a:blip r:embed="rId7"/>
          <a:stretch>
            <a:fillRect/>
          </a:stretch>
        </p:blipFill>
        <p:spPr>
          <a:xfrm>
            <a:off x="6783747" y="5946697"/>
            <a:ext cx="579317" cy="6222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clipboardcheck.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Wat lever je op?</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Jouw mijlpalen tijdens het project</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1866900" y="1954530"/>
            <a:ext cx="2640330" cy="1405890"/>
          </a:xfrm>
          <a:prstGeom prst="roundRect">
            <a:avLst>
              <a:gd name="adj" fmla="val 4878"/>
            </a:avLst>
          </a:prstGeom>
          <a:solidFill>
            <a:srgbClr val="EAF3F6"/>
          </a:solidFill>
          <a:ln/>
        </p:spPr>
        <p:txBody>
          <a:bodyPr/>
          <a:lstStyle/>
          <a:p>
            <a:endParaRPr lang="nl-NL" sz="1350"/>
          </a:p>
        </p:txBody>
      </p:sp>
      <p:sp>
        <p:nvSpPr>
          <p:cNvPr id="10" name="Shape 6"/>
          <p:cNvSpPr/>
          <p:nvPr/>
        </p:nvSpPr>
        <p:spPr>
          <a:xfrm>
            <a:off x="2058924" y="2146554"/>
            <a:ext cx="411480" cy="411480"/>
          </a:xfrm>
          <a:prstGeom prst="ellipse">
            <a:avLst/>
          </a:prstGeom>
          <a:solidFill>
            <a:srgbClr val="1C7293"/>
          </a:solidFill>
          <a:ln/>
        </p:spPr>
        <p:txBody>
          <a:bodyPr/>
          <a:lstStyle/>
          <a:p>
            <a:endParaRPr lang="nl-NL" sz="1350"/>
          </a:p>
        </p:txBody>
      </p:sp>
      <p:pic>
        <p:nvPicPr>
          <p:cNvPr id="11" name="Image 2" descr="icons/star.png"/>
          <p:cNvPicPr>
            <a:picLocks noChangeAspect="1"/>
          </p:cNvPicPr>
          <p:nvPr/>
        </p:nvPicPr>
        <p:blipFill>
          <a:blip r:embed="rId5"/>
          <a:stretch>
            <a:fillRect/>
          </a:stretch>
        </p:blipFill>
        <p:spPr>
          <a:xfrm>
            <a:off x="2157680" y="2245310"/>
            <a:ext cx="213970" cy="213970"/>
          </a:xfrm>
          <a:prstGeom prst="rect">
            <a:avLst/>
          </a:prstGeom>
        </p:spPr>
      </p:pic>
      <p:sp>
        <p:nvSpPr>
          <p:cNvPr id="12" name="Text 7"/>
          <p:cNvSpPr/>
          <p:nvPr/>
        </p:nvSpPr>
        <p:spPr>
          <a:xfrm>
            <a:off x="2038350" y="264033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Jouw Ikigai</a:t>
            </a:r>
            <a:endParaRPr lang="en-US" sz="1013" dirty="0"/>
          </a:p>
        </p:txBody>
      </p:sp>
      <p:sp>
        <p:nvSpPr>
          <p:cNvPr id="13" name="Text 8"/>
          <p:cNvSpPr/>
          <p:nvPr/>
        </p:nvSpPr>
        <p:spPr>
          <a:xfrm>
            <a:off x="2038350" y="291465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Ontdek wat bij jou past.</a:t>
            </a:r>
            <a:endParaRPr lang="en-US" sz="825" dirty="0"/>
          </a:p>
        </p:txBody>
      </p:sp>
      <p:sp>
        <p:nvSpPr>
          <p:cNvPr id="14" name="Shape 9"/>
          <p:cNvSpPr/>
          <p:nvPr/>
        </p:nvSpPr>
        <p:spPr>
          <a:xfrm>
            <a:off x="4781550" y="1954530"/>
            <a:ext cx="2640330" cy="1405890"/>
          </a:xfrm>
          <a:prstGeom prst="roundRect">
            <a:avLst>
              <a:gd name="adj" fmla="val 4878"/>
            </a:avLst>
          </a:prstGeom>
          <a:solidFill>
            <a:srgbClr val="EAF3F6"/>
          </a:solidFill>
          <a:ln/>
        </p:spPr>
        <p:txBody>
          <a:bodyPr/>
          <a:lstStyle/>
          <a:p>
            <a:endParaRPr lang="nl-NL" sz="1350"/>
          </a:p>
        </p:txBody>
      </p:sp>
      <p:sp>
        <p:nvSpPr>
          <p:cNvPr id="15" name="Shape 10"/>
          <p:cNvSpPr/>
          <p:nvPr/>
        </p:nvSpPr>
        <p:spPr>
          <a:xfrm>
            <a:off x="4973574" y="2146554"/>
            <a:ext cx="411480" cy="411480"/>
          </a:xfrm>
          <a:prstGeom prst="ellipse">
            <a:avLst/>
          </a:prstGeom>
          <a:solidFill>
            <a:srgbClr val="1C7293"/>
          </a:solidFill>
          <a:ln/>
        </p:spPr>
        <p:txBody>
          <a:bodyPr/>
          <a:lstStyle/>
          <a:p>
            <a:endParaRPr lang="nl-NL" sz="1350"/>
          </a:p>
        </p:txBody>
      </p:sp>
      <p:pic>
        <p:nvPicPr>
          <p:cNvPr id="16" name="Image 3" descr="icons/lightbulb.png"/>
          <p:cNvPicPr>
            <a:picLocks noChangeAspect="1"/>
          </p:cNvPicPr>
          <p:nvPr/>
        </p:nvPicPr>
        <p:blipFill>
          <a:blip r:embed="rId6"/>
          <a:stretch>
            <a:fillRect/>
          </a:stretch>
        </p:blipFill>
        <p:spPr>
          <a:xfrm>
            <a:off x="5072330" y="2245310"/>
            <a:ext cx="213970" cy="213970"/>
          </a:xfrm>
          <a:prstGeom prst="rect">
            <a:avLst/>
          </a:prstGeom>
        </p:spPr>
      </p:pic>
      <p:sp>
        <p:nvSpPr>
          <p:cNvPr id="17" name="Text 11"/>
          <p:cNvSpPr/>
          <p:nvPr/>
        </p:nvSpPr>
        <p:spPr>
          <a:xfrm>
            <a:off x="4953000" y="264033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Start Smart document</a:t>
            </a:r>
            <a:endParaRPr lang="en-US" sz="1013" dirty="0"/>
          </a:p>
        </p:txBody>
      </p:sp>
      <p:sp>
        <p:nvSpPr>
          <p:cNvPr id="18" name="Text 12"/>
          <p:cNvSpPr/>
          <p:nvPr/>
        </p:nvSpPr>
        <p:spPr>
          <a:xfrm>
            <a:off x="4953000" y="291465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Je onderbouwde keuze voor een opdracht.</a:t>
            </a:r>
            <a:endParaRPr lang="en-US" sz="825" dirty="0"/>
          </a:p>
        </p:txBody>
      </p:sp>
      <p:sp>
        <p:nvSpPr>
          <p:cNvPr id="19" name="Shape 13"/>
          <p:cNvSpPr/>
          <p:nvPr/>
        </p:nvSpPr>
        <p:spPr>
          <a:xfrm>
            <a:off x="7696200" y="1954530"/>
            <a:ext cx="2640330" cy="1405890"/>
          </a:xfrm>
          <a:prstGeom prst="roundRect">
            <a:avLst>
              <a:gd name="adj" fmla="val 4878"/>
            </a:avLst>
          </a:prstGeom>
          <a:solidFill>
            <a:srgbClr val="EAF3F6"/>
          </a:solidFill>
          <a:ln/>
        </p:spPr>
        <p:txBody>
          <a:bodyPr/>
          <a:lstStyle/>
          <a:p>
            <a:endParaRPr lang="nl-NL" sz="1350"/>
          </a:p>
        </p:txBody>
      </p:sp>
      <p:sp>
        <p:nvSpPr>
          <p:cNvPr id="20" name="Shape 14"/>
          <p:cNvSpPr/>
          <p:nvPr/>
        </p:nvSpPr>
        <p:spPr>
          <a:xfrm>
            <a:off x="7888224" y="2146554"/>
            <a:ext cx="411480" cy="411480"/>
          </a:xfrm>
          <a:prstGeom prst="ellipse">
            <a:avLst/>
          </a:prstGeom>
          <a:solidFill>
            <a:srgbClr val="1C7293"/>
          </a:solidFill>
          <a:ln/>
        </p:spPr>
        <p:txBody>
          <a:bodyPr/>
          <a:lstStyle/>
          <a:p>
            <a:endParaRPr lang="nl-NL" sz="1350"/>
          </a:p>
        </p:txBody>
      </p:sp>
      <p:pic>
        <p:nvPicPr>
          <p:cNvPr id="21" name="Image 4" descr="icons/image.png"/>
          <p:cNvPicPr>
            <a:picLocks noChangeAspect="1"/>
          </p:cNvPicPr>
          <p:nvPr/>
        </p:nvPicPr>
        <p:blipFill>
          <a:blip r:embed="rId7"/>
          <a:stretch>
            <a:fillRect/>
          </a:stretch>
        </p:blipFill>
        <p:spPr>
          <a:xfrm>
            <a:off x="7986980" y="2245310"/>
            <a:ext cx="213970" cy="213970"/>
          </a:xfrm>
          <a:prstGeom prst="rect">
            <a:avLst/>
          </a:prstGeom>
        </p:spPr>
      </p:pic>
      <p:sp>
        <p:nvSpPr>
          <p:cNvPr id="22" name="Text 15"/>
          <p:cNvSpPr/>
          <p:nvPr/>
        </p:nvSpPr>
        <p:spPr>
          <a:xfrm>
            <a:off x="7867650" y="264033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Projectposter</a:t>
            </a:r>
            <a:endParaRPr lang="en-US" sz="1013" dirty="0"/>
          </a:p>
        </p:txBody>
      </p:sp>
      <p:sp>
        <p:nvSpPr>
          <p:cNvPr id="23" name="Text 16"/>
          <p:cNvSpPr/>
          <p:nvPr/>
        </p:nvSpPr>
        <p:spPr>
          <a:xfrm>
            <a:off x="7867650" y="291465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Groeit mee met elke stap die je zet.</a:t>
            </a:r>
            <a:endParaRPr lang="en-US" sz="825" dirty="0"/>
          </a:p>
        </p:txBody>
      </p:sp>
      <p:sp>
        <p:nvSpPr>
          <p:cNvPr id="24" name="Shape 17"/>
          <p:cNvSpPr/>
          <p:nvPr/>
        </p:nvSpPr>
        <p:spPr>
          <a:xfrm>
            <a:off x="1866900" y="3497580"/>
            <a:ext cx="2640330" cy="1405890"/>
          </a:xfrm>
          <a:prstGeom prst="roundRect">
            <a:avLst>
              <a:gd name="adj" fmla="val 4878"/>
            </a:avLst>
          </a:prstGeom>
          <a:solidFill>
            <a:srgbClr val="EAF3F6"/>
          </a:solidFill>
          <a:ln/>
        </p:spPr>
        <p:txBody>
          <a:bodyPr/>
          <a:lstStyle/>
          <a:p>
            <a:endParaRPr lang="nl-NL" sz="1350"/>
          </a:p>
        </p:txBody>
      </p:sp>
      <p:sp>
        <p:nvSpPr>
          <p:cNvPr id="25" name="Shape 18"/>
          <p:cNvSpPr/>
          <p:nvPr/>
        </p:nvSpPr>
        <p:spPr>
          <a:xfrm>
            <a:off x="2058924" y="3689604"/>
            <a:ext cx="411480" cy="411480"/>
          </a:xfrm>
          <a:prstGeom prst="ellipse">
            <a:avLst/>
          </a:prstGeom>
          <a:solidFill>
            <a:srgbClr val="1C7293"/>
          </a:solidFill>
          <a:ln/>
        </p:spPr>
        <p:txBody>
          <a:bodyPr/>
          <a:lstStyle/>
          <a:p>
            <a:endParaRPr lang="nl-NL" sz="1350"/>
          </a:p>
        </p:txBody>
      </p:sp>
      <p:pic>
        <p:nvPicPr>
          <p:cNvPr id="26" name="Image 5" descr="icons/mapmarker.png"/>
          <p:cNvPicPr>
            <a:picLocks noChangeAspect="1"/>
          </p:cNvPicPr>
          <p:nvPr/>
        </p:nvPicPr>
        <p:blipFill>
          <a:blip r:embed="rId8"/>
          <a:stretch>
            <a:fillRect/>
          </a:stretch>
        </p:blipFill>
        <p:spPr>
          <a:xfrm>
            <a:off x="2157680" y="3788360"/>
            <a:ext cx="213970" cy="213970"/>
          </a:xfrm>
          <a:prstGeom prst="rect">
            <a:avLst/>
          </a:prstGeom>
        </p:spPr>
      </p:pic>
      <p:sp>
        <p:nvSpPr>
          <p:cNvPr id="27" name="Text 19"/>
          <p:cNvSpPr/>
          <p:nvPr/>
        </p:nvSpPr>
        <p:spPr>
          <a:xfrm>
            <a:off x="2038350" y="418338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Bedrijfsbezoek-verslag</a:t>
            </a:r>
            <a:endParaRPr lang="en-US" sz="1013" dirty="0"/>
          </a:p>
        </p:txBody>
      </p:sp>
      <p:sp>
        <p:nvSpPr>
          <p:cNvPr id="28" name="Text 20"/>
          <p:cNvSpPr/>
          <p:nvPr/>
        </p:nvSpPr>
        <p:spPr>
          <a:xfrm>
            <a:off x="2038350" y="445770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Wat zag en leerde je ter plekke?</a:t>
            </a:r>
            <a:endParaRPr lang="en-US" sz="825" dirty="0"/>
          </a:p>
        </p:txBody>
      </p:sp>
      <p:sp>
        <p:nvSpPr>
          <p:cNvPr id="29" name="Shape 21"/>
          <p:cNvSpPr/>
          <p:nvPr/>
        </p:nvSpPr>
        <p:spPr>
          <a:xfrm>
            <a:off x="4781550" y="3497580"/>
            <a:ext cx="2640330" cy="1405890"/>
          </a:xfrm>
          <a:prstGeom prst="roundRect">
            <a:avLst>
              <a:gd name="adj" fmla="val 4878"/>
            </a:avLst>
          </a:prstGeom>
          <a:solidFill>
            <a:srgbClr val="EAF3F6"/>
          </a:solidFill>
          <a:ln/>
        </p:spPr>
        <p:txBody>
          <a:bodyPr/>
          <a:lstStyle/>
          <a:p>
            <a:endParaRPr lang="nl-NL" sz="1350"/>
          </a:p>
        </p:txBody>
      </p:sp>
      <p:sp>
        <p:nvSpPr>
          <p:cNvPr id="30" name="Shape 22"/>
          <p:cNvSpPr/>
          <p:nvPr/>
        </p:nvSpPr>
        <p:spPr>
          <a:xfrm>
            <a:off x="4973574" y="3689604"/>
            <a:ext cx="411480" cy="411480"/>
          </a:xfrm>
          <a:prstGeom prst="ellipse">
            <a:avLst/>
          </a:prstGeom>
          <a:solidFill>
            <a:srgbClr val="1C7293"/>
          </a:solidFill>
          <a:ln/>
        </p:spPr>
        <p:txBody>
          <a:bodyPr/>
          <a:lstStyle/>
          <a:p>
            <a:endParaRPr lang="nl-NL" sz="1350"/>
          </a:p>
        </p:txBody>
      </p:sp>
      <p:pic>
        <p:nvPicPr>
          <p:cNvPr id="31" name="Image 6" descr="icons/comments.png"/>
          <p:cNvPicPr>
            <a:picLocks noChangeAspect="1"/>
          </p:cNvPicPr>
          <p:nvPr/>
        </p:nvPicPr>
        <p:blipFill>
          <a:blip r:embed="rId9"/>
          <a:stretch>
            <a:fillRect/>
          </a:stretch>
        </p:blipFill>
        <p:spPr>
          <a:xfrm>
            <a:off x="5072330" y="3788360"/>
            <a:ext cx="213970" cy="213970"/>
          </a:xfrm>
          <a:prstGeom prst="rect">
            <a:avLst/>
          </a:prstGeom>
        </p:spPr>
      </p:pic>
      <p:sp>
        <p:nvSpPr>
          <p:cNvPr id="32" name="Text 23"/>
          <p:cNvSpPr/>
          <p:nvPr/>
        </p:nvSpPr>
        <p:spPr>
          <a:xfrm>
            <a:off x="4953000" y="418338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Eindpresentatie</a:t>
            </a:r>
            <a:endParaRPr lang="en-US" sz="1013" dirty="0"/>
          </a:p>
        </p:txBody>
      </p:sp>
      <p:sp>
        <p:nvSpPr>
          <p:cNvPr id="33" name="Text 24"/>
          <p:cNvSpPr/>
          <p:nvPr/>
        </p:nvSpPr>
        <p:spPr>
          <a:xfrm>
            <a:off x="4953000" y="445770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Jouw advies, verteld aan de opdrachtgever.</a:t>
            </a:r>
            <a:endParaRPr lang="en-US" sz="825" dirty="0"/>
          </a:p>
        </p:txBody>
      </p:sp>
      <p:sp>
        <p:nvSpPr>
          <p:cNvPr id="34" name="Shape 25"/>
          <p:cNvSpPr/>
          <p:nvPr/>
        </p:nvSpPr>
        <p:spPr>
          <a:xfrm>
            <a:off x="7696200" y="3497580"/>
            <a:ext cx="2640330" cy="1405890"/>
          </a:xfrm>
          <a:prstGeom prst="roundRect">
            <a:avLst>
              <a:gd name="adj" fmla="val 4878"/>
            </a:avLst>
          </a:prstGeom>
          <a:solidFill>
            <a:srgbClr val="EAF3F6"/>
          </a:solidFill>
          <a:ln/>
        </p:spPr>
        <p:txBody>
          <a:bodyPr/>
          <a:lstStyle/>
          <a:p>
            <a:endParaRPr lang="nl-NL" sz="1350"/>
          </a:p>
        </p:txBody>
      </p:sp>
      <p:sp>
        <p:nvSpPr>
          <p:cNvPr id="35" name="Shape 26"/>
          <p:cNvSpPr/>
          <p:nvPr/>
        </p:nvSpPr>
        <p:spPr>
          <a:xfrm>
            <a:off x="7888224" y="3689604"/>
            <a:ext cx="411480" cy="411480"/>
          </a:xfrm>
          <a:prstGeom prst="ellipse">
            <a:avLst/>
          </a:prstGeom>
          <a:solidFill>
            <a:srgbClr val="1C7293"/>
          </a:solidFill>
          <a:ln/>
        </p:spPr>
        <p:txBody>
          <a:bodyPr/>
          <a:lstStyle/>
          <a:p>
            <a:endParaRPr lang="nl-NL" sz="1350"/>
          </a:p>
        </p:txBody>
      </p:sp>
      <p:pic>
        <p:nvPicPr>
          <p:cNvPr id="36" name="Image 7" descr="icons/trophy.png"/>
          <p:cNvPicPr>
            <a:picLocks noChangeAspect="1"/>
          </p:cNvPicPr>
          <p:nvPr/>
        </p:nvPicPr>
        <p:blipFill>
          <a:blip r:embed="rId10"/>
          <a:stretch>
            <a:fillRect/>
          </a:stretch>
        </p:blipFill>
        <p:spPr>
          <a:xfrm>
            <a:off x="7986980" y="3788360"/>
            <a:ext cx="213970" cy="213970"/>
          </a:xfrm>
          <a:prstGeom prst="rect">
            <a:avLst/>
          </a:prstGeom>
        </p:spPr>
      </p:pic>
      <p:sp>
        <p:nvSpPr>
          <p:cNvPr id="37" name="Text 27"/>
          <p:cNvSpPr/>
          <p:nvPr/>
        </p:nvSpPr>
        <p:spPr>
          <a:xfrm>
            <a:off x="7867650" y="4183380"/>
            <a:ext cx="2331720" cy="274320"/>
          </a:xfrm>
          <a:prstGeom prst="rect">
            <a:avLst/>
          </a:prstGeom>
          <a:noFill/>
          <a:ln/>
        </p:spPr>
        <p:txBody>
          <a:bodyPr wrap="square" lIns="0" tIns="0" rIns="0" bIns="0" rtlCol="0" anchor="ctr"/>
          <a:lstStyle/>
          <a:p>
            <a:pPr algn="ctr"/>
            <a:r>
              <a:rPr lang="en-US" sz="1013" b="1" dirty="0">
                <a:solidFill>
                  <a:srgbClr val="13293D"/>
                </a:solidFill>
                <a:latin typeface="Cambria" pitchFamily="34" charset="0"/>
                <a:ea typeface="Cambria" pitchFamily="34" charset="-122"/>
                <a:cs typeface="Cambria" pitchFamily="34" charset="-120"/>
              </a:rPr>
              <a:t>Jouw eigen ontwerp</a:t>
            </a:r>
            <a:endParaRPr lang="en-US" sz="1013" dirty="0"/>
          </a:p>
        </p:txBody>
      </p:sp>
      <p:sp>
        <p:nvSpPr>
          <p:cNvPr id="38" name="Text 28"/>
          <p:cNvSpPr/>
          <p:nvPr/>
        </p:nvSpPr>
        <p:spPr>
          <a:xfrm>
            <a:off x="7867650" y="4457700"/>
            <a:ext cx="2331720" cy="411480"/>
          </a:xfrm>
          <a:prstGeom prst="rect">
            <a:avLst/>
          </a:prstGeom>
          <a:noFill/>
          <a:ln/>
        </p:spPr>
        <p:txBody>
          <a:bodyPr wrap="square" lIns="0" tIns="0" rIns="0" bIns="0" rtlCol="0" anchor="ctr"/>
          <a:lstStyle/>
          <a:p>
            <a:pPr algn="ctr">
              <a:lnSpc>
                <a:spcPct val="115000"/>
              </a:lnSpc>
            </a:pPr>
            <a:r>
              <a:rPr lang="en-US" sz="825" dirty="0">
                <a:solidFill>
                  <a:srgbClr val="4C6B79"/>
                </a:solidFill>
                <a:latin typeface="Calibri" pitchFamily="34" charset="0"/>
                <a:ea typeface="Calibri" pitchFamily="34" charset="-122"/>
                <a:cs typeface="Calibri" pitchFamily="34" charset="-120"/>
              </a:rPr>
              <a:t>Het resultaat waar je trots op kunt zijn.</a:t>
            </a:r>
            <a:endParaRPr lang="en-US" sz="825" dirty="0"/>
          </a:p>
        </p:txBody>
      </p:sp>
      <p:sp>
        <p:nvSpPr>
          <p:cNvPr id="39" name="Text 29"/>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7 · Wat lever je op?</a:t>
            </a:r>
            <a:endParaRPr lang="en-US" sz="750" dirty="0"/>
          </a:p>
        </p:txBody>
      </p:sp>
      <p:pic>
        <p:nvPicPr>
          <p:cNvPr id="40" name="Afbeelding 39">
            <a:extLst>
              <a:ext uri="{FF2B5EF4-FFF2-40B4-BE49-F238E27FC236}">
                <a16:creationId xmlns:a16="http://schemas.microsoft.com/office/drawing/2014/main" id="{B02D39B7-CB66-362D-A6E2-838CD675D578}"/>
              </a:ext>
            </a:extLst>
          </p:cNvPr>
          <p:cNvPicPr>
            <a:picLocks noChangeAspect="1"/>
          </p:cNvPicPr>
          <p:nvPr/>
        </p:nvPicPr>
        <p:blipFill>
          <a:blip r:embed="rId11"/>
          <a:stretch>
            <a:fillRect/>
          </a:stretch>
        </p:blipFill>
        <p:spPr>
          <a:xfrm>
            <a:off x="4864238" y="5777208"/>
            <a:ext cx="998974" cy="998974"/>
          </a:xfrm>
          <a:prstGeom prst="rect">
            <a:avLst/>
          </a:prstGeom>
        </p:spPr>
      </p:pic>
      <p:pic>
        <p:nvPicPr>
          <p:cNvPr id="41" name="Afbeelding 40">
            <a:extLst>
              <a:ext uri="{FF2B5EF4-FFF2-40B4-BE49-F238E27FC236}">
                <a16:creationId xmlns:a16="http://schemas.microsoft.com/office/drawing/2014/main" id="{A073B9D4-AB68-2D21-3CBA-F4A08E616997}"/>
              </a:ext>
            </a:extLst>
          </p:cNvPr>
          <p:cNvPicPr>
            <a:picLocks noChangeAspect="1"/>
          </p:cNvPicPr>
          <p:nvPr/>
        </p:nvPicPr>
        <p:blipFill>
          <a:blip r:embed="rId12"/>
          <a:stretch>
            <a:fillRect/>
          </a:stretch>
        </p:blipFill>
        <p:spPr>
          <a:xfrm>
            <a:off x="6017684" y="5968154"/>
            <a:ext cx="579317" cy="579317"/>
          </a:xfrm>
          <a:prstGeom prst="rect">
            <a:avLst/>
          </a:prstGeom>
        </p:spPr>
      </p:pic>
      <p:pic>
        <p:nvPicPr>
          <p:cNvPr id="42" name="Afbeelding 41">
            <a:extLst>
              <a:ext uri="{FF2B5EF4-FFF2-40B4-BE49-F238E27FC236}">
                <a16:creationId xmlns:a16="http://schemas.microsoft.com/office/drawing/2014/main" id="{A5951A68-564B-01C0-47F9-21B030A8D550}"/>
              </a:ext>
            </a:extLst>
          </p:cNvPr>
          <p:cNvPicPr>
            <a:picLocks noChangeAspect="1"/>
          </p:cNvPicPr>
          <p:nvPr/>
        </p:nvPicPr>
        <p:blipFill>
          <a:blip r:embed="rId13"/>
          <a:stretch>
            <a:fillRect/>
          </a:stretch>
        </p:blipFill>
        <p:spPr>
          <a:xfrm>
            <a:off x="6783747" y="5946697"/>
            <a:ext cx="579317" cy="6222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901190" y="1200150"/>
            <a:ext cx="466344" cy="466344"/>
          </a:xfrm>
          <a:prstGeom prst="ellipse">
            <a:avLst/>
          </a:prstGeom>
          <a:solidFill>
            <a:srgbClr val="065A82"/>
          </a:solidFill>
          <a:ln/>
        </p:spPr>
        <p:txBody>
          <a:bodyPr/>
          <a:lstStyle/>
          <a:p>
            <a:endParaRPr lang="nl-NL" sz="1350"/>
          </a:p>
        </p:txBody>
      </p:sp>
      <p:pic>
        <p:nvPicPr>
          <p:cNvPr id="3" name="Image 0" descr="icons/userfriends.png"/>
          <p:cNvPicPr>
            <a:picLocks noChangeAspect="1"/>
          </p:cNvPicPr>
          <p:nvPr/>
        </p:nvPicPr>
        <p:blipFill>
          <a:blip r:embed="rId3"/>
          <a:stretch>
            <a:fillRect/>
          </a:stretch>
        </p:blipFill>
        <p:spPr>
          <a:xfrm>
            <a:off x="2013114" y="1312074"/>
            <a:ext cx="242499" cy="242499"/>
          </a:xfrm>
          <a:prstGeom prst="rect">
            <a:avLst/>
          </a:prstGeom>
        </p:spPr>
      </p:pic>
      <p:sp>
        <p:nvSpPr>
          <p:cNvPr id="4" name="Text 1"/>
          <p:cNvSpPr/>
          <p:nvPr/>
        </p:nvSpPr>
        <p:spPr>
          <a:xfrm>
            <a:off x="2484120" y="1145286"/>
            <a:ext cx="5897880" cy="411480"/>
          </a:xfrm>
          <a:prstGeom prst="rect">
            <a:avLst/>
          </a:prstGeom>
          <a:noFill/>
          <a:ln/>
        </p:spPr>
        <p:txBody>
          <a:bodyPr wrap="square" lIns="0" tIns="0" rIns="0" bIns="0" rtlCol="0" anchor="ctr"/>
          <a:lstStyle/>
          <a:p>
            <a:r>
              <a:rPr lang="en-US" sz="2250" b="1" dirty="0">
                <a:solidFill>
                  <a:srgbClr val="13293D"/>
                </a:solidFill>
                <a:latin typeface="Cambria" pitchFamily="34" charset="0"/>
                <a:ea typeface="Cambria" pitchFamily="34" charset="-122"/>
                <a:cs typeface="Cambria" pitchFamily="34" charset="-120"/>
              </a:rPr>
              <a:t>Praktisch</a:t>
            </a:r>
            <a:endParaRPr lang="en-US" sz="2250" dirty="0"/>
          </a:p>
        </p:txBody>
      </p:sp>
      <p:sp>
        <p:nvSpPr>
          <p:cNvPr id="5" name="Text 2"/>
          <p:cNvSpPr/>
          <p:nvPr/>
        </p:nvSpPr>
        <p:spPr>
          <a:xfrm>
            <a:off x="2484120" y="1529334"/>
            <a:ext cx="6515100" cy="240030"/>
          </a:xfrm>
          <a:prstGeom prst="rect">
            <a:avLst/>
          </a:prstGeom>
          <a:noFill/>
          <a:ln/>
        </p:spPr>
        <p:txBody>
          <a:bodyPr wrap="square" lIns="0" tIns="0" rIns="0" bIns="0" rtlCol="0" anchor="ctr"/>
          <a:lstStyle/>
          <a:p>
            <a:r>
              <a:rPr lang="en-US" sz="1050" i="1" dirty="0">
                <a:solidFill>
                  <a:srgbClr val="4C6B79"/>
                </a:solidFill>
                <a:latin typeface="Calibri" pitchFamily="34" charset="0"/>
                <a:ea typeface="Calibri" pitchFamily="34" charset="-122"/>
                <a:cs typeface="Calibri" pitchFamily="34" charset="-120"/>
              </a:rPr>
              <a:t>Even op een rijtje</a:t>
            </a:r>
            <a:endParaRPr lang="en-US" sz="1050" dirty="0"/>
          </a:p>
        </p:txBody>
      </p:sp>
      <p:sp>
        <p:nvSpPr>
          <p:cNvPr id="6" name="Shape 3"/>
          <p:cNvSpPr/>
          <p:nvPr/>
        </p:nvSpPr>
        <p:spPr>
          <a:xfrm>
            <a:off x="8622030" y="1234440"/>
            <a:ext cx="288036" cy="288036"/>
          </a:xfrm>
          <a:prstGeom prst="ellipse">
            <a:avLst/>
          </a:prstGeom>
          <a:solidFill>
            <a:srgbClr val="02C39A"/>
          </a:solidFill>
          <a:ln/>
        </p:spPr>
        <p:txBody>
          <a:bodyPr/>
          <a:lstStyle/>
          <a:p>
            <a:endParaRPr lang="nl-NL" sz="1350"/>
          </a:p>
        </p:txBody>
      </p:sp>
      <p:pic>
        <p:nvPicPr>
          <p:cNvPr id="7" name="Image 1" descr="icons/drop.png"/>
          <p:cNvPicPr>
            <a:picLocks noChangeAspect="1"/>
          </p:cNvPicPr>
          <p:nvPr/>
        </p:nvPicPr>
        <p:blipFill>
          <a:blip r:embed="rId4"/>
          <a:stretch>
            <a:fillRect/>
          </a:stretch>
        </p:blipFill>
        <p:spPr>
          <a:xfrm>
            <a:off x="8683752" y="1296162"/>
            <a:ext cx="164592" cy="164592"/>
          </a:xfrm>
          <a:prstGeom prst="rect">
            <a:avLst/>
          </a:prstGeom>
        </p:spPr>
      </p:pic>
      <p:sp>
        <p:nvSpPr>
          <p:cNvPr id="8" name="Text 4"/>
          <p:cNvSpPr/>
          <p:nvPr/>
        </p:nvSpPr>
        <p:spPr>
          <a:xfrm>
            <a:off x="8978646" y="1220724"/>
            <a:ext cx="1577340" cy="288036"/>
          </a:xfrm>
          <a:prstGeom prst="rect">
            <a:avLst/>
          </a:prstGeom>
          <a:noFill/>
          <a:ln/>
        </p:spPr>
        <p:txBody>
          <a:bodyPr wrap="square" lIns="0" tIns="0" rIns="0" bIns="0" rtlCol="0" anchor="ctr"/>
          <a:lstStyle/>
          <a:p>
            <a:r>
              <a:rPr lang="en-US" sz="788" b="1" kern="0" spc="75" dirty="0">
                <a:solidFill>
                  <a:srgbClr val="065A82"/>
                </a:solidFill>
                <a:latin typeface="Calibri" pitchFamily="34" charset="0"/>
                <a:ea typeface="Calibri" pitchFamily="34" charset="-122"/>
                <a:cs typeface="Calibri" pitchFamily="34" charset="-120"/>
              </a:rPr>
              <a:t>ONTDEK DE KETEN</a:t>
            </a:r>
            <a:endParaRPr lang="en-US" sz="788" dirty="0"/>
          </a:p>
        </p:txBody>
      </p:sp>
      <p:sp>
        <p:nvSpPr>
          <p:cNvPr id="9" name="Shape 5"/>
          <p:cNvSpPr/>
          <p:nvPr/>
        </p:nvSpPr>
        <p:spPr>
          <a:xfrm>
            <a:off x="1866900" y="1988820"/>
            <a:ext cx="445770" cy="445770"/>
          </a:xfrm>
          <a:prstGeom prst="ellipse">
            <a:avLst/>
          </a:prstGeom>
          <a:solidFill>
            <a:srgbClr val="065A82"/>
          </a:solidFill>
          <a:ln/>
        </p:spPr>
        <p:txBody>
          <a:bodyPr/>
          <a:lstStyle/>
          <a:p>
            <a:endParaRPr lang="nl-NL" sz="1350"/>
          </a:p>
        </p:txBody>
      </p:sp>
      <p:pic>
        <p:nvPicPr>
          <p:cNvPr id="10" name="Image 2" descr="icons/userfriends.png"/>
          <p:cNvPicPr>
            <a:picLocks noChangeAspect="1"/>
          </p:cNvPicPr>
          <p:nvPr/>
        </p:nvPicPr>
        <p:blipFill>
          <a:blip r:embed="rId3"/>
          <a:stretch>
            <a:fillRect/>
          </a:stretch>
        </p:blipFill>
        <p:spPr>
          <a:xfrm>
            <a:off x="1973885" y="2095805"/>
            <a:ext cx="231800" cy="231800"/>
          </a:xfrm>
          <a:prstGeom prst="rect">
            <a:avLst/>
          </a:prstGeom>
        </p:spPr>
      </p:pic>
      <p:sp>
        <p:nvSpPr>
          <p:cNvPr id="11" name="Text 6"/>
          <p:cNvSpPr/>
          <p:nvPr/>
        </p:nvSpPr>
        <p:spPr>
          <a:xfrm>
            <a:off x="2449830" y="1975104"/>
            <a:ext cx="3634740" cy="274320"/>
          </a:xfrm>
          <a:prstGeom prst="rect">
            <a:avLst/>
          </a:prstGeom>
          <a:noFill/>
          <a:ln/>
        </p:spPr>
        <p:txBody>
          <a:bodyPr wrap="square" lIns="0" tIns="0" rIns="0" bIns="0" rtlCol="0" anchor="ctr"/>
          <a:lstStyle/>
          <a:p>
            <a:r>
              <a:rPr lang="en-US" sz="1125" b="1" dirty="0">
                <a:solidFill>
                  <a:srgbClr val="13293D"/>
                </a:solidFill>
                <a:latin typeface="Cambria" pitchFamily="34" charset="0"/>
                <a:ea typeface="Cambria" pitchFamily="34" charset="-122"/>
                <a:cs typeface="Cambria" pitchFamily="34" charset="-120"/>
              </a:rPr>
              <a:t>Je werkt in een groepje</a:t>
            </a:r>
            <a:endParaRPr lang="en-US" sz="1125" dirty="0"/>
          </a:p>
        </p:txBody>
      </p:sp>
      <p:sp>
        <p:nvSpPr>
          <p:cNvPr id="12" name="Text 7"/>
          <p:cNvSpPr/>
          <p:nvPr/>
        </p:nvSpPr>
        <p:spPr>
          <a:xfrm>
            <a:off x="2449830" y="2235708"/>
            <a:ext cx="3703320" cy="377190"/>
          </a:xfrm>
          <a:prstGeom prst="rect">
            <a:avLst/>
          </a:prstGeom>
          <a:noFill/>
          <a:ln/>
        </p:spPr>
        <p:txBody>
          <a:bodyPr wrap="square" lIns="0" tIns="0" rIns="0" bIns="0" rtlCol="0" anchor="ctr"/>
          <a:lstStyle/>
          <a:p>
            <a:pPr>
              <a:lnSpc>
                <a:spcPct val="120000"/>
              </a:lnSpc>
            </a:pPr>
            <a:r>
              <a:rPr lang="en-US" sz="938" dirty="0">
                <a:solidFill>
                  <a:srgbClr val="4C6B79"/>
                </a:solidFill>
                <a:latin typeface="Calibri" pitchFamily="34" charset="0"/>
                <a:ea typeface="Calibri" pitchFamily="34" charset="-122"/>
                <a:cs typeface="Calibri" pitchFamily="34" charset="-120"/>
              </a:rPr>
              <a:t>Samen kom je verder — verdeel de taken eerlijk.</a:t>
            </a:r>
            <a:endParaRPr lang="en-US" sz="938" dirty="0"/>
          </a:p>
        </p:txBody>
      </p:sp>
      <p:sp>
        <p:nvSpPr>
          <p:cNvPr id="13" name="Shape 8"/>
          <p:cNvSpPr/>
          <p:nvPr/>
        </p:nvSpPr>
        <p:spPr>
          <a:xfrm>
            <a:off x="1866900" y="2777490"/>
            <a:ext cx="445770" cy="445770"/>
          </a:xfrm>
          <a:prstGeom prst="ellipse">
            <a:avLst/>
          </a:prstGeom>
          <a:solidFill>
            <a:srgbClr val="065A82"/>
          </a:solidFill>
          <a:ln/>
        </p:spPr>
        <p:txBody>
          <a:bodyPr/>
          <a:lstStyle/>
          <a:p>
            <a:endParaRPr lang="nl-NL" sz="1350"/>
          </a:p>
        </p:txBody>
      </p:sp>
      <p:pic>
        <p:nvPicPr>
          <p:cNvPr id="14" name="Image 3" descr="icons/clock.png"/>
          <p:cNvPicPr>
            <a:picLocks noChangeAspect="1"/>
          </p:cNvPicPr>
          <p:nvPr/>
        </p:nvPicPr>
        <p:blipFill>
          <a:blip r:embed="rId5"/>
          <a:stretch>
            <a:fillRect/>
          </a:stretch>
        </p:blipFill>
        <p:spPr>
          <a:xfrm>
            <a:off x="1973885" y="2884475"/>
            <a:ext cx="231800" cy="231800"/>
          </a:xfrm>
          <a:prstGeom prst="rect">
            <a:avLst/>
          </a:prstGeom>
        </p:spPr>
      </p:pic>
      <p:sp>
        <p:nvSpPr>
          <p:cNvPr id="15" name="Text 9"/>
          <p:cNvSpPr/>
          <p:nvPr/>
        </p:nvSpPr>
        <p:spPr>
          <a:xfrm>
            <a:off x="2449830" y="2763774"/>
            <a:ext cx="3634740" cy="274320"/>
          </a:xfrm>
          <a:prstGeom prst="rect">
            <a:avLst/>
          </a:prstGeom>
          <a:noFill/>
          <a:ln/>
        </p:spPr>
        <p:txBody>
          <a:bodyPr wrap="square" lIns="0" tIns="0" rIns="0" bIns="0" rtlCol="0" anchor="ctr"/>
          <a:lstStyle/>
          <a:p>
            <a:r>
              <a:rPr lang="en-US" sz="1125" b="1" dirty="0">
                <a:solidFill>
                  <a:srgbClr val="13293D"/>
                </a:solidFill>
                <a:latin typeface="Cambria" pitchFamily="34" charset="0"/>
                <a:ea typeface="Cambria" pitchFamily="34" charset="-122"/>
                <a:cs typeface="Cambria" pitchFamily="34" charset="-120"/>
              </a:rPr>
              <a:t>Elke week een les</a:t>
            </a:r>
            <a:endParaRPr lang="en-US" sz="1125" dirty="0"/>
          </a:p>
        </p:txBody>
      </p:sp>
      <p:sp>
        <p:nvSpPr>
          <p:cNvPr id="16" name="Text 10"/>
          <p:cNvSpPr/>
          <p:nvPr/>
        </p:nvSpPr>
        <p:spPr>
          <a:xfrm>
            <a:off x="2449830" y="3024378"/>
            <a:ext cx="3703320" cy="377190"/>
          </a:xfrm>
          <a:prstGeom prst="rect">
            <a:avLst/>
          </a:prstGeom>
          <a:noFill/>
          <a:ln/>
        </p:spPr>
        <p:txBody>
          <a:bodyPr wrap="square" lIns="0" tIns="0" rIns="0" bIns="0" rtlCol="0" anchor="ctr"/>
          <a:lstStyle/>
          <a:p>
            <a:pPr>
              <a:lnSpc>
                <a:spcPct val="120000"/>
              </a:lnSpc>
            </a:pPr>
            <a:r>
              <a:rPr lang="en-US" sz="938" dirty="0">
                <a:solidFill>
                  <a:srgbClr val="4C6B79"/>
                </a:solidFill>
                <a:latin typeface="Calibri" pitchFamily="34" charset="0"/>
                <a:ea typeface="Calibri" pitchFamily="34" charset="-122"/>
                <a:cs typeface="Calibri" pitchFamily="34" charset="-120"/>
              </a:rPr>
              <a:t>Vast moment om verder te werken aan je opdracht.</a:t>
            </a:r>
            <a:endParaRPr lang="en-US" sz="938" dirty="0"/>
          </a:p>
        </p:txBody>
      </p:sp>
      <p:sp>
        <p:nvSpPr>
          <p:cNvPr id="17" name="Shape 11"/>
          <p:cNvSpPr/>
          <p:nvPr/>
        </p:nvSpPr>
        <p:spPr>
          <a:xfrm>
            <a:off x="1866900" y="3566160"/>
            <a:ext cx="445770" cy="445770"/>
          </a:xfrm>
          <a:prstGeom prst="ellipse">
            <a:avLst/>
          </a:prstGeom>
          <a:solidFill>
            <a:srgbClr val="065A82"/>
          </a:solidFill>
          <a:ln/>
        </p:spPr>
        <p:txBody>
          <a:bodyPr/>
          <a:lstStyle/>
          <a:p>
            <a:endParaRPr lang="nl-NL" sz="1350"/>
          </a:p>
        </p:txBody>
      </p:sp>
      <p:pic>
        <p:nvPicPr>
          <p:cNvPr id="18" name="Image 4" descr="icons/star.png"/>
          <p:cNvPicPr>
            <a:picLocks noChangeAspect="1"/>
          </p:cNvPicPr>
          <p:nvPr/>
        </p:nvPicPr>
        <p:blipFill>
          <a:blip r:embed="rId6"/>
          <a:stretch>
            <a:fillRect/>
          </a:stretch>
        </p:blipFill>
        <p:spPr>
          <a:xfrm>
            <a:off x="1973885" y="3673145"/>
            <a:ext cx="231800" cy="231800"/>
          </a:xfrm>
          <a:prstGeom prst="rect">
            <a:avLst/>
          </a:prstGeom>
        </p:spPr>
      </p:pic>
      <p:sp>
        <p:nvSpPr>
          <p:cNvPr id="19" name="Text 12"/>
          <p:cNvSpPr/>
          <p:nvPr/>
        </p:nvSpPr>
        <p:spPr>
          <a:xfrm>
            <a:off x="2449830" y="3552444"/>
            <a:ext cx="3634740" cy="274320"/>
          </a:xfrm>
          <a:prstGeom prst="rect">
            <a:avLst/>
          </a:prstGeom>
          <a:noFill/>
          <a:ln/>
        </p:spPr>
        <p:txBody>
          <a:bodyPr wrap="square" lIns="0" tIns="0" rIns="0" bIns="0" rtlCol="0" anchor="ctr"/>
          <a:lstStyle/>
          <a:p>
            <a:r>
              <a:rPr lang="en-US" sz="1125" b="1" dirty="0">
                <a:solidFill>
                  <a:srgbClr val="13293D"/>
                </a:solidFill>
                <a:latin typeface="Cambria" pitchFamily="34" charset="0"/>
                <a:ea typeface="Cambria" pitchFamily="34" charset="-122"/>
                <a:cs typeface="Cambria" pitchFamily="34" charset="-120"/>
              </a:rPr>
              <a:t>Begeleiding door Jeff</a:t>
            </a:r>
            <a:endParaRPr lang="en-US" sz="1125" dirty="0"/>
          </a:p>
        </p:txBody>
      </p:sp>
      <p:sp>
        <p:nvSpPr>
          <p:cNvPr id="20" name="Text 13"/>
          <p:cNvSpPr/>
          <p:nvPr/>
        </p:nvSpPr>
        <p:spPr>
          <a:xfrm>
            <a:off x="2449830" y="3813048"/>
            <a:ext cx="3703320" cy="377190"/>
          </a:xfrm>
          <a:prstGeom prst="rect">
            <a:avLst/>
          </a:prstGeom>
          <a:noFill/>
          <a:ln/>
        </p:spPr>
        <p:txBody>
          <a:bodyPr wrap="square" lIns="0" tIns="0" rIns="0" bIns="0" rtlCol="0" anchor="ctr"/>
          <a:lstStyle/>
          <a:p>
            <a:pPr>
              <a:lnSpc>
                <a:spcPct val="120000"/>
              </a:lnSpc>
            </a:pPr>
            <a:r>
              <a:rPr lang="en-US" sz="938" dirty="0">
                <a:solidFill>
                  <a:srgbClr val="4C6B79"/>
                </a:solidFill>
                <a:latin typeface="Calibri" pitchFamily="34" charset="0"/>
                <a:ea typeface="Calibri" pitchFamily="34" charset="-122"/>
                <a:cs typeface="Calibri" pitchFamily="34" charset="-120"/>
              </a:rPr>
              <a:t>Voor pitches, feedback en al je vragen.</a:t>
            </a:r>
            <a:endParaRPr lang="en-US" sz="938" dirty="0"/>
          </a:p>
        </p:txBody>
      </p:sp>
      <p:sp>
        <p:nvSpPr>
          <p:cNvPr id="23" name="Text 15"/>
          <p:cNvSpPr/>
          <p:nvPr/>
        </p:nvSpPr>
        <p:spPr>
          <a:xfrm>
            <a:off x="6976110" y="4940987"/>
            <a:ext cx="3291840" cy="219456"/>
          </a:xfrm>
          <a:prstGeom prst="rect">
            <a:avLst/>
          </a:prstGeom>
          <a:noFill/>
          <a:ln/>
        </p:spPr>
        <p:txBody>
          <a:bodyPr wrap="square" lIns="0" tIns="0" rIns="0" bIns="0" rtlCol="0" anchor="ctr"/>
          <a:lstStyle/>
          <a:p>
            <a:pPr algn="ctr"/>
            <a:r>
              <a:rPr lang="en-US" sz="788" i="1" dirty="0" err="1">
                <a:solidFill>
                  <a:srgbClr val="6C8996"/>
                </a:solidFill>
                <a:latin typeface="Calibri" pitchFamily="34" charset="0"/>
                <a:cs typeface="Calibri" pitchFamily="34" charset="-120"/>
              </a:rPr>
              <a:t>Klik</a:t>
            </a:r>
            <a:r>
              <a:rPr lang="en-US" sz="788" i="1" dirty="0">
                <a:solidFill>
                  <a:srgbClr val="6C8996"/>
                </a:solidFill>
                <a:latin typeface="Calibri" pitchFamily="34" charset="0"/>
                <a:cs typeface="Calibri" pitchFamily="34" charset="-120"/>
              </a:rPr>
              <a:t> op het </a:t>
            </a:r>
            <a:r>
              <a:rPr lang="en-US" sz="788" i="1" dirty="0" err="1">
                <a:solidFill>
                  <a:srgbClr val="6C8996"/>
                </a:solidFill>
                <a:latin typeface="Calibri" pitchFamily="34" charset="0"/>
                <a:cs typeface="Calibri" pitchFamily="34" charset="-120"/>
              </a:rPr>
              <a:t>plaatje</a:t>
            </a:r>
            <a:r>
              <a:rPr lang="en-US" sz="788" i="1" dirty="0">
                <a:solidFill>
                  <a:srgbClr val="6C8996"/>
                </a:solidFill>
                <a:latin typeface="Calibri" pitchFamily="34" charset="0"/>
                <a:cs typeface="Calibri" pitchFamily="34" charset="-120"/>
              </a:rPr>
              <a:t> </a:t>
            </a:r>
            <a:r>
              <a:rPr lang="en-US" sz="788" i="1" dirty="0" err="1">
                <a:solidFill>
                  <a:srgbClr val="6C8996"/>
                </a:solidFill>
                <a:latin typeface="Calibri" pitchFamily="34" charset="0"/>
                <a:cs typeface="Calibri" pitchFamily="34" charset="-120"/>
              </a:rPr>
              <a:t>voor</a:t>
            </a:r>
            <a:r>
              <a:rPr lang="en-US" sz="788" i="1" dirty="0">
                <a:solidFill>
                  <a:srgbClr val="6C8996"/>
                </a:solidFill>
                <a:latin typeface="Calibri" pitchFamily="34" charset="0"/>
                <a:cs typeface="Calibri" pitchFamily="34" charset="-120"/>
              </a:rPr>
              <a:t> de link </a:t>
            </a:r>
            <a:r>
              <a:rPr lang="en-US" sz="788" i="1" dirty="0" err="1">
                <a:solidFill>
                  <a:srgbClr val="6C8996"/>
                </a:solidFill>
                <a:latin typeface="Calibri" pitchFamily="34" charset="0"/>
                <a:cs typeface="Calibri" pitchFamily="34" charset="-120"/>
              </a:rPr>
              <a:t>naar</a:t>
            </a:r>
            <a:r>
              <a:rPr lang="en-US" sz="788" i="1" dirty="0">
                <a:solidFill>
                  <a:srgbClr val="6C8996"/>
                </a:solidFill>
                <a:latin typeface="Calibri" pitchFamily="34" charset="0"/>
                <a:cs typeface="Calibri" pitchFamily="34" charset="-120"/>
              </a:rPr>
              <a:t> het project</a:t>
            </a:r>
          </a:p>
          <a:p>
            <a:pPr algn="ctr"/>
            <a:r>
              <a:rPr lang="en-US" sz="788" dirty="0">
                <a:hlinkClick r:id="rId7"/>
              </a:rPr>
              <a:t>https://ontdekdeketen.odoo.com/ontdek-de-keten-van-water</a:t>
            </a:r>
            <a:r>
              <a:rPr lang="en-US" sz="788" dirty="0"/>
              <a:t> </a:t>
            </a:r>
          </a:p>
        </p:txBody>
      </p:sp>
      <p:sp>
        <p:nvSpPr>
          <p:cNvPr id="24" name="Text 16"/>
          <p:cNvSpPr/>
          <p:nvPr/>
        </p:nvSpPr>
        <p:spPr>
          <a:xfrm>
            <a:off x="1866900" y="5747004"/>
            <a:ext cx="5486400" cy="205740"/>
          </a:xfrm>
          <a:prstGeom prst="rect">
            <a:avLst/>
          </a:prstGeom>
          <a:noFill/>
          <a:ln/>
        </p:spPr>
        <p:txBody>
          <a:bodyPr wrap="square" lIns="0" tIns="0" rIns="0" bIns="0" rtlCol="0" anchor="ctr"/>
          <a:lstStyle/>
          <a:p>
            <a:r>
              <a:rPr lang="en-US" sz="750" dirty="0">
                <a:solidFill>
                  <a:srgbClr val="4C6B79"/>
                </a:solidFill>
                <a:latin typeface="Calibri" pitchFamily="34" charset="0"/>
                <a:ea typeface="Calibri" pitchFamily="34" charset="-122"/>
                <a:cs typeface="Calibri" pitchFamily="34" charset="-120"/>
              </a:rPr>
              <a:t>8 · Praktisch</a:t>
            </a:r>
            <a:endParaRPr lang="en-US" sz="750" dirty="0"/>
          </a:p>
        </p:txBody>
      </p:sp>
      <p:pic>
        <p:nvPicPr>
          <p:cNvPr id="25" name="Afbeelding 24">
            <a:extLst>
              <a:ext uri="{FF2B5EF4-FFF2-40B4-BE49-F238E27FC236}">
                <a16:creationId xmlns:a16="http://schemas.microsoft.com/office/drawing/2014/main" id="{2C48DF5F-CF00-60C6-EB19-A67DF43AED7F}"/>
              </a:ext>
            </a:extLst>
          </p:cNvPr>
          <p:cNvPicPr>
            <a:picLocks noChangeAspect="1"/>
          </p:cNvPicPr>
          <p:nvPr/>
        </p:nvPicPr>
        <p:blipFill>
          <a:blip r:embed="rId8"/>
          <a:stretch>
            <a:fillRect/>
          </a:stretch>
        </p:blipFill>
        <p:spPr>
          <a:xfrm>
            <a:off x="4864238" y="5777208"/>
            <a:ext cx="998974" cy="998974"/>
          </a:xfrm>
          <a:prstGeom prst="rect">
            <a:avLst/>
          </a:prstGeom>
        </p:spPr>
      </p:pic>
      <p:pic>
        <p:nvPicPr>
          <p:cNvPr id="26" name="Afbeelding 25">
            <a:extLst>
              <a:ext uri="{FF2B5EF4-FFF2-40B4-BE49-F238E27FC236}">
                <a16:creationId xmlns:a16="http://schemas.microsoft.com/office/drawing/2014/main" id="{F9240E94-D05F-08F4-4081-A3C055C1B439}"/>
              </a:ext>
            </a:extLst>
          </p:cNvPr>
          <p:cNvPicPr>
            <a:picLocks noChangeAspect="1"/>
          </p:cNvPicPr>
          <p:nvPr/>
        </p:nvPicPr>
        <p:blipFill>
          <a:blip r:embed="rId9"/>
          <a:stretch>
            <a:fillRect/>
          </a:stretch>
        </p:blipFill>
        <p:spPr>
          <a:xfrm>
            <a:off x="6017684" y="5968154"/>
            <a:ext cx="579317" cy="579317"/>
          </a:xfrm>
          <a:prstGeom prst="rect">
            <a:avLst/>
          </a:prstGeom>
        </p:spPr>
      </p:pic>
      <p:pic>
        <p:nvPicPr>
          <p:cNvPr id="27" name="Afbeelding 26">
            <a:extLst>
              <a:ext uri="{FF2B5EF4-FFF2-40B4-BE49-F238E27FC236}">
                <a16:creationId xmlns:a16="http://schemas.microsoft.com/office/drawing/2014/main" id="{E71D93B1-0995-93A1-1C99-44F96A17C8F6}"/>
              </a:ext>
            </a:extLst>
          </p:cNvPr>
          <p:cNvPicPr>
            <a:picLocks noChangeAspect="1"/>
          </p:cNvPicPr>
          <p:nvPr/>
        </p:nvPicPr>
        <p:blipFill>
          <a:blip r:embed="rId10"/>
          <a:stretch>
            <a:fillRect/>
          </a:stretch>
        </p:blipFill>
        <p:spPr>
          <a:xfrm>
            <a:off x="6783747" y="5946697"/>
            <a:ext cx="579317" cy="622229"/>
          </a:xfrm>
          <a:prstGeom prst="rect">
            <a:avLst/>
          </a:prstGeom>
        </p:spPr>
      </p:pic>
      <p:pic>
        <p:nvPicPr>
          <p:cNvPr id="29" name="Afbeelding 28">
            <a:hlinkClick r:id="rId7"/>
            <a:extLst>
              <a:ext uri="{FF2B5EF4-FFF2-40B4-BE49-F238E27FC236}">
                <a16:creationId xmlns:a16="http://schemas.microsoft.com/office/drawing/2014/main" id="{27C957E1-E10F-3A9C-C377-1A9FDC60BFBF}"/>
              </a:ext>
            </a:extLst>
          </p:cNvPr>
          <p:cNvPicPr>
            <a:picLocks noChangeAspect="1"/>
          </p:cNvPicPr>
          <p:nvPr/>
        </p:nvPicPr>
        <p:blipFill>
          <a:blip r:embed="rId11"/>
          <a:stretch>
            <a:fillRect/>
          </a:stretch>
        </p:blipFill>
        <p:spPr>
          <a:xfrm>
            <a:off x="6528925" y="2001578"/>
            <a:ext cx="4027061" cy="27999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3A52"/>
        </a:solidFill>
        <a:effectLst/>
      </p:bgPr>
    </p:bg>
    <p:spTree>
      <p:nvGrpSpPr>
        <p:cNvPr id="1" name=""/>
        <p:cNvGrpSpPr/>
        <p:nvPr/>
      </p:nvGrpSpPr>
      <p:grpSpPr>
        <a:xfrm>
          <a:off x="0" y="0"/>
          <a:ext cx="0" cy="0"/>
          <a:chOff x="0" y="0"/>
          <a:chExt cx="0" cy="0"/>
        </a:xfrm>
      </p:grpSpPr>
      <p:sp>
        <p:nvSpPr>
          <p:cNvPr id="2" name="Shape 0"/>
          <p:cNvSpPr/>
          <p:nvPr/>
        </p:nvSpPr>
        <p:spPr>
          <a:xfrm>
            <a:off x="8382000" y="-308610"/>
            <a:ext cx="3840480" cy="3840480"/>
          </a:xfrm>
          <a:prstGeom prst="ellipse">
            <a:avLst/>
          </a:prstGeom>
          <a:solidFill>
            <a:srgbClr val="1C7293">
              <a:alpha val="30000"/>
            </a:srgbClr>
          </a:solidFill>
          <a:ln/>
        </p:spPr>
        <p:txBody>
          <a:bodyPr/>
          <a:lstStyle/>
          <a:p>
            <a:endParaRPr lang="nl-NL" sz="1350"/>
          </a:p>
        </p:txBody>
      </p:sp>
      <p:sp>
        <p:nvSpPr>
          <p:cNvPr id="3" name="Shape 1"/>
          <p:cNvSpPr/>
          <p:nvPr/>
        </p:nvSpPr>
        <p:spPr>
          <a:xfrm>
            <a:off x="426720" y="4080510"/>
            <a:ext cx="3017520" cy="3017520"/>
          </a:xfrm>
          <a:prstGeom prst="ellipse">
            <a:avLst/>
          </a:prstGeom>
          <a:solidFill>
            <a:srgbClr val="02C39A">
              <a:alpha val="20000"/>
            </a:srgbClr>
          </a:solidFill>
          <a:ln/>
        </p:spPr>
        <p:txBody>
          <a:bodyPr/>
          <a:lstStyle/>
          <a:p>
            <a:endParaRPr lang="nl-NL" sz="1350"/>
          </a:p>
        </p:txBody>
      </p:sp>
      <p:sp>
        <p:nvSpPr>
          <p:cNvPr id="4" name="Shape 2"/>
          <p:cNvSpPr/>
          <p:nvPr/>
        </p:nvSpPr>
        <p:spPr>
          <a:xfrm>
            <a:off x="2141220" y="1885950"/>
            <a:ext cx="685800" cy="685800"/>
          </a:xfrm>
          <a:prstGeom prst="ellipse">
            <a:avLst/>
          </a:prstGeom>
          <a:solidFill>
            <a:srgbClr val="02C39A"/>
          </a:solidFill>
          <a:ln/>
        </p:spPr>
        <p:txBody>
          <a:bodyPr/>
          <a:lstStyle/>
          <a:p>
            <a:endParaRPr lang="nl-NL" sz="1350"/>
          </a:p>
        </p:txBody>
      </p:sp>
      <p:pic>
        <p:nvPicPr>
          <p:cNvPr id="5" name="Image 0" descr="icons/rocket.png"/>
          <p:cNvPicPr>
            <a:picLocks noChangeAspect="1"/>
          </p:cNvPicPr>
          <p:nvPr/>
        </p:nvPicPr>
        <p:blipFill>
          <a:blip r:embed="rId3"/>
          <a:stretch>
            <a:fillRect/>
          </a:stretch>
        </p:blipFill>
        <p:spPr>
          <a:xfrm>
            <a:off x="2305812" y="2050542"/>
            <a:ext cx="356616" cy="356616"/>
          </a:xfrm>
          <a:prstGeom prst="rect">
            <a:avLst/>
          </a:prstGeom>
        </p:spPr>
      </p:pic>
      <p:sp>
        <p:nvSpPr>
          <p:cNvPr id="6" name="Text 3"/>
          <p:cNvSpPr/>
          <p:nvPr/>
        </p:nvSpPr>
        <p:spPr>
          <a:xfrm>
            <a:off x="2141220" y="2743200"/>
            <a:ext cx="7680960" cy="514350"/>
          </a:xfrm>
          <a:prstGeom prst="rect">
            <a:avLst/>
          </a:prstGeom>
          <a:noFill/>
          <a:ln/>
        </p:spPr>
        <p:txBody>
          <a:bodyPr wrap="square" lIns="0" tIns="0" rIns="0" bIns="0" rtlCol="0" anchor="ctr"/>
          <a:lstStyle/>
          <a:p>
            <a:r>
              <a:rPr lang="en-US" sz="2550" b="1" dirty="0">
                <a:solidFill>
                  <a:srgbClr val="FFFFFF"/>
                </a:solidFill>
                <a:latin typeface="Cambria" pitchFamily="34" charset="0"/>
                <a:ea typeface="Cambria" pitchFamily="34" charset="-122"/>
                <a:cs typeface="Cambria" pitchFamily="34" charset="-120"/>
              </a:rPr>
              <a:t>Klaar om te beginnen?</a:t>
            </a:r>
            <a:endParaRPr lang="en-US" sz="2550" dirty="0"/>
          </a:p>
        </p:txBody>
      </p:sp>
      <p:sp>
        <p:nvSpPr>
          <p:cNvPr id="7" name="Text 4"/>
          <p:cNvSpPr/>
          <p:nvPr/>
        </p:nvSpPr>
        <p:spPr>
          <a:xfrm>
            <a:off x="2141220" y="3326130"/>
            <a:ext cx="7200900" cy="411480"/>
          </a:xfrm>
          <a:prstGeom prst="rect">
            <a:avLst/>
          </a:prstGeom>
          <a:noFill/>
          <a:ln/>
        </p:spPr>
        <p:txBody>
          <a:bodyPr wrap="square" lIns="0" tIns="0" rIns="0" bIns="0" rtlCol="0" anchor="ctr"/>
          <a:lstStyle/>
          <a:p>
            <a:r>
              <a:rPr lang="en-US" sz="1200" dirty="0">
                <a:solidFill>
                  <a:srgbClr val="D7EAF0"/>
                </a:solidFill>
                <a:latin typeface="Calibri" pitchFamily="34" charset="0"/>
                <a:ea typeface="Calibri" pitchFamily="34" charset="-122"/>
                <a:cs typeface="Calibri" pitchFamily="34" charset="-120"/>
              </a:rPr>
              <a:t>Duik erin, stel vragen en maak er iets moois van. Succes en veel plezier!</a:t>
            </a:r>
            <a:endParaRPr lang="en-US" sz="1200" dirty="0"/>
          </a:p>
        </p:txBody>
      </p:sp>
      <p:sp>
        <p:nvSpPr>
          <p:cNvPr id="8" name="Text 5"/>
          <p:cNvSpPr/>
          <p:nvPr/>
        </p:nvSpPr>
        <p:spPr>
          <a:xfrm>
            <a:off x="2141220" y="3943350"/>
            <a:ext cx="5486400" cy="274320"/>
          </a:xfrm>
          <a:prstGeom prst="rect">
            <a:avLst/>
          </a:prstGeom>
          <a:noFill/>
          <a:ln/>
        </p:spPr>
        <p:txBody>
          <a:bodyPr wrap="square" lIns="0" tIns="0" rIns="0" bIns="0" rtlCol="0" anchor="ctr"/>
          <a:lstStyle/>
          <a:p>
            <a:r>
              <a:rPr lang="en-US" sz="975" dirty="0">
                <a:solidFill>
                  <a:srgbClr val="02C39A"/>
                </a:solidFill>
                <a:latin typeface="Calibri" pitchFamily="34" charset="0"/>
                <a:ea typeface="Calibri" pitchFamily="34" charset="-122"/>
                <a:cs typeface="Calibri" pitchFamily="34" charset="-120"/>
              </a:rPr>
              <a:t>Vragen? Stel ze aan je docent of aan Jeff.</a:t>
            </a:r>
            <a:endParaRPr lang="en-US" sz="975" dirty="0"/>
          </a:p>
        </p:txBody>
      </p:sp>
      <p:sp>
        <p:nvSpPr>
          <p:cNvPr id="9" name="Shape 6"/>
          <p:cNvSpPr/>
          <p:nvPr/>
        </p:nvSpPr>
        <p:spPr>
          <a:xfrm>
            <a:off x="2141220" y="5383530"/>
            <a:ext cx="288036" cy="288036"/>
          </a:xfrm>
          <a:prstGeom prst="ellipse">
            <a:avLst/>
          </a:prstGeom>
          <a:solidFill>
            <a:srgbClr val="02C39A"/>
          </a:solidFill>
          <a:ln/>
        </p:spPr>
        <p:txBody>
          <a:bodyPr/>
          <a:lstStyle/>
          <a:p>
            <a:endParaRPr lang="nl-NL" sz="1350"/>
          </a:p>
        </p:txBody>
      </p:sp>
      <p:pic>
        <p:nvPicPr>
          <p:cNvPr id="10" name="Image 1" descr="icons/drop.png"/>
          <p:cNvPicPr>
            <a:picLocks noChangeAspect="1"/>
          </p:cNvPicPr>
          <p:nvPr/>
        </p:nvPicPr>
        <p:blipFill>
          <a:blip r:embed="rId4"/>
          <a:stretch>
            <a:fillRect/>
          </a:stretch>
        </p:blipFill>
        <p:spPr>
          <a:xfrm>
            <a:off x="2202942" y="5445252"/>
            <a:ext cx="164592" cy="164592"/>
          </a:xfrm>
          <a:prstGeom prst="rect">
            <a:avLst/>
          </a:prstGeom>
        </p:spPr>
      </p:pic>
      <p:sp>
        <p:nvSpPr>
          <p:cNvPr id="11" name="Text 7"/>
          <p:cNvSpPr/>
          <p:nvPr/>
        </p:nvSpPr>
        <p:spPr>
          <a:xfrm>
            <a:off x="2497836" y="5369814"/>
            <a:ext cx="1577340" cy="288036"/>
          </a:xfrm>
          <a:prstGeom prst="rect">
            <a:avLst/>
          </a:prstGeom>
          <a:noFill/>
          <a:ln/>
        </p:spPr>
        <p:txBody>
          <a:bodyPr wrap="square" lIns="0" tIns="0" rIns="0" bIns="0" rtlCol="0" anchor="ctr"/>
          <a:lstStyle/>
          <a:p>
            <a:r>
              <a:rPr lang="en-US" sz="788" b="1" kern="0" spc="75" dirty="0">
                <a:solidFill>
                  <a:srgbClr val="FFFFFF"/>
                </a:solidFill>
                <a:latin typeface="Calibri" pitchFamily="34" charset="0"/>
                <a:ea typeface="Calibri" pitchFamily="34" charset="-122"/>
                <a:cs typeface="Calibri" pitchFamily="34" charset="-120"/>
              </a:rPr>
              <a:t>ONTDEK DE KETEN</a:t>
            </a:r>
            <a:endParaRPr lang="en-US" sz="788" dirty="0"/>
          </a:p>
        </p:txBody>
      </p:sp>
      <p:pic>
        <p:nvPicPr>
          <p:cNvPr id="12" name="Afbeelding 11">
            <a:extLst>
              <a:ext uri="{FF2B5EF4-FFF2-40B4-BE49-F238E27FC236}">
                <a16:creationId xmlns:a16="http://schemas.microsoft.com/office/drawing/2014/main" id="{C17A156A-0EB7-FF5B-FD55-B5051E0717AE}"/>
              </a:ext>
            </a:extLst>
          </p:cNvPr>
          <p:cNvPicPr>
            <a:picLocks noChangeAspect="1"/>
          </p:cNvPicPr>
          <p:nvPr/>
        </p:nvPicPr>
        <p:blipFill>
          <a:blip r:embed="rId5"/>
          <a:stretch>
            <a:fillRect/>
          </a:stretch>
        </p:blipFill>
        <p:spPr>
          <a:xfrm>
            <a:off x="4864238" y="5777208"/>
            <a:ext cx="998974" cy="998974"/>
          </a:xfrm>
          <a:prstGeom prst="rect">
            <a:avLst/>
          </a:prstGeom>
        </p:spPr>
      </p:pic>
      <p:pic>
        <p:nvPicPr>
          <p:cNvPr id="13" name="Afbeelding 12">
            <a:extLst>
              <a:ext uri="{FF2B5EF4-FFF2-40B4-BE49-F238E27FC236}">
                <a16:creationId xmlns:a16="http://schemas.microsoft.com/office/drawing/2014/main" id="{FCAA8EC6-1CC0-2750-93B9-BB8AD38FA5CE}"/>
              </a:ext>
            </a:extLst>
          </p:cNvPr>
          <p:cNvPicPr>
            <a:picLocks noChangeAspect="1"/>
          </p:cNvPicPr>
          <p:nvPr/>
        </p:nvPicPr>
        <p:blipFill>
          <a:blip r:embed="rId6"/>
          <a:stretch>
            <a:fillRect/>
          </a:stretch>
        </p:blipFill>
        <p:spPr>
          <a:xfrm>
            <a:off x="6017684" y="5968154"/>
            <a:ext cx="579317" cy="579317"/>
          </a:xfrm>
          <a:prstGeom prst="rect">
            <a:avLst/>
          </a:prstGeom>
        </p:spPr>
      </p:pic>
      <p:pic>
        <p:nvPicPr>
          <p:cNvPr id="14" name="Afbeelding 13">
            <a:extLst>
              <a:ext uri="{FF2B5EF4-FFF2-40B4-BE49-F238E27FC236}">
                <a16:creationId xmlns:a16="http://schemas.microsoft.com/office/drawing/2014/main" id="{853C9A3C-45BF-1A02-D918-6C48E717A97D}"/>
              </a:ext>
            </a:extLst>
          </p:cNvPr>
          <p:cNvPicPr>
            <a:picLocks noChangeAspect="1"/>
          </p:cNvPicPr>
          <p:nvPr/>
        </p:nvPicPr>
        <p:blipFill>
          <a:blip r:embed="rId7"/>
          <a:stretch>
            <a:fillRect/>
          </a:stretch>
        </p:blipFill>
        <p:spPr>
          <a:xfrm>
            <a:off x="6783747" y="5946697"/>
            <a:ext cx="579317" cy="622229"/>
          </a:xfrm>
          <a:prstGeom prst="rect">
            <a:avLst/>
          </a:prstGeom>
        </p:spPr>
      </p:pic>
    </p:spTree>
  </p:cSld>
  <p:clrMapOvr>
    <a:masterClrMapping/>
  </p:clrMapOvr>
</p:sld>
</file>

<file path=ppt/theme/theme1.xml><?xml version="1.0" encoding="utf-8"?>
<a:theme xmlns:a="http://schemas.openxmlformats.org/drawingml/2006/main" name="Office 2013 - 2022 Thema">
  <a:themeElements>
    <a:clrScheme name="Office 2013 - 2022 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479</TotalTime>
  <Words>658</Words>
  <Application>Microsoft Macintosh PowerPoint</Application>
  <PresentationFormat>Breedbeeld</PresentationFormat>
  <Paragraphs>134</Paragraphs>
  <Slides>9</Slides>
  <Notes>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Calibri</vt:lpstr>
      <vt:lpstr>Calibri Light</vt:lpstr>
      <vt:lpstr>Cambria</vt:lpstr>
      <vt:lpstr>Office 2013 - 2022 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Jeff Van Hek</cp:lastModifiedBy>
  <cp:revision>2</cp:revision>
  <dcterms:created xsi:type="dcterms:W3CDTF">2026-08-02T06:09:19Z</dcterms:created>
  <dcterms:modified xsi:type="dcterms:W3CDTF">2026-08-02T14:10:31Z</dcterms:modified>
</cp:coreProperties>
</file>